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38725" cx="9144000"/>
  <p:notesSz cx="6858000" cy="9144000"/>
  <p:embeddedFontLst>
    <p:embeddedFont>
      <p:font typeface="Libre Baskerville"/>
      <p:regular r:id="rId48"/>
      <p:bold r:id="rId49"/>
      <p: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19">
          <p15:clr>
            <a:srgbClr val="A4A3A4"/>
          </p15:clr>
        </p15:guide>
        <p15:guide id="2" pos="2880">
          <p15:clr>
            <a:srgbClr val="A4A3A4"/>
          </p15:clr>
        </p15:guide>
      </p15:sldGuideLst>
    </p:ext>
    <p:ext uri="http://customooxmlschemas.google.com/">
      <go:slidesCustomData xmlns:go="http://customooxmlschemas.google.com/" r:id="rId51" roundtripDataSignature="AMtx7mjpqJCyMN3paRv3ZvBMqM9EtI54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1D4B83-2E96-4BD9-B22E-9636319A05F3}">
  <a:tblStyle styleId="{791D4B83-2E96-4BD9-B22E-9636319A05F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5A7EC28-F306-409E-8DE7-EBB62B990DD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19"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ibreBaskerville-regular.fntdata"/><Relationship Id="rId47" Type="http://schemas.openxmlformats.org/officeDocument/2006/relationships/slide" Target="slides/slide41.xml"/><Relationship Id="rId49" Type="http://schemas.openxmlformats.org/officeDocument/2006/relationships/font" Target="fonts/LibreBaskervill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LibreBaskervill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9: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0: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1: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13: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4: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5: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6: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7: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8: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9: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0: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1: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3: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24: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25: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6: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7: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8: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3: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9: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0: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31: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3: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34: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35: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36: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37: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38: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4: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39: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40: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5: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6: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305b244f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a305b244fd_0_0:notes"/>
          <p:cNvSpPr/>
          <p:nvPr>
            <p:ph idx="2" type="sldImg"/>
          </p:nvPr>
        </p:nvSpPr>
        <p:spPr>
          <a:xfrm>
            <a:off x="379413" y="685800"/>
            <a:ext cx="609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7: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8: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4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2"/>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2"/>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0" name="Shape 110"/>
        <p:cNvGrpSpPr/>
        <p:nvPr/>
      </p:nvGrpSpPr>
      <p:grpSpPr>
        <a:xfrm>
          <a:off x="0" y="0"/>
          <a:ext cx="0" cy="0"/>
          <a:chOff x="0" y="0"/>
          <a:chExt cx="0" cy="0"/>
        </a:xfrm>
      </p:grpSpPr>
      <p:sp>
        <p:nvSpPr>
          <p:cNvPr id="111" name="Google Shape;111;p51"/>
          <p:cNvSpPr txBox="1"/>
          <p:nvPr>
            <p:ph type="title"/>
          </p:nvPr>
        </p:nvSpPr>
        <p:spPr>
          <a:xfrm>
            <a:off x="1941910" y="456777"/>
            <a:ext cx="6686549" cy="233561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3597"/>
              <a:buFont typeface="Calibri"/>
              <a:buNone/>
              <a:defRPr b="0" sz="3597"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1"/>
          <p:cNvSpPr txBox="1"/>
          <p:nvPr>
            <p:ph idx="1" type="body"/>
          </p:nvPr>
        </p:nvSpPr>
        <p:spPr>
          <a:xfrm>
            <a:off x="1941910" y="3262511"/>
            <a:ext cx="6686549" cy="1165818"/>
          </a:xfrm>
          <a:prstGeom prst="rect">
            <a:avLst/>
          </a:prstGeom>
          <a:noFill/>
          <a:ln>
            <a:noFill/>
          </a:ln>
        </p:spPr>
        <p:txBody>
          <a:bodyPr anchorCtr="0" anchor="ctr" bIns="45700" lIns="91425" spcFirstLastPara="1" rIns="91425" wrap="square" tIns="45700">
            <a:normAutofit/>
          </a:bodyPr>
          <a:lstStyle>
            <a:lvl1pPr indent="-228600" lvl="0" marL="457200" algn="l">
              <a:spcBef>
                <a:spcPts val="749"/>
              </a:spcBef>
              <a:spcAft>
                <a:spcPts val="0"/>
              </a:spcAft>
              <a:buSzPts val="1349"/>
              <a:buNone/>
              <a:defRPr sz="1349">
                <a:solidFill>
                  <a:srgbClr val="595959"/>
                </a:solidFill>
              </a:defRPr>
            </a:lvl1pPr>
            <a:lvl2pPr indent="-228600" lvl="1" marL="914400" algn="l">
              <a:spcBef>
                <a:spcPts val="749"/>
              </a:spcBef>
              <a:spcAft>
                <a:spcPts val="0"/>
              </a:spcAft>
              <a:buSzPts val="1349"/>
              <a:buNone/>
              <a:defRPr sz="1349">
                <a:solidFill>
                  <a:srgbClr val="888888"/>
                </a:solidFill>
              </a:defRPr>
            </a:lvl2pPr>
            <a:lvl3pPr indent="-228600" lvl="2" marL="1371600" algn="l">
              <a:spcBef>
                <a:spcPts val="749"/>
              </a:spcBef>
              <a:spcAft>
                <a:spcPts val="0"/>
              </a:spcAft>
              <a:buSzPts val="1199"/>
              <a:buNone/>
              <a:defRPr sz="1199">
                <a:solidFill>
                  <a:srgbClr val="888888"/>
                </a:solidFill>
              </a:defRPr>
            </a:lvl3pPr>
            <a:lvl4pPr indent="-228600" lvl="3" marL="1828800" algn="l">
              <a:spcBef>
                <a:spcPts val="749"/>
              </a:spcBef>
              <a:spcAft>
                <a:spcPts val="0"/>
              </a:spcAft>
              <a:buSzPts val="1049"/>
              <a:buNone/>
              <a:defRPr sz="1049">
                <a:solidFill>
                  <a:srgbClr val="888888"/>
                </a:solidFill>
              </a:defRPr>
            </a:lvl4pPr>
            <a:lvl5pPr indent="-228600" lvl="4" marL="2286000" algn="l">
              <a:spcBef>
                <a:spcPts val="749"/>
              </a:spcBef>
              <a:spcAft>
                <a:spcPts val="0"/>
              </a:spcAft>
              <a:buSzPts val="1049"/>
              <a:buNone/>
              <a:defRPr sz="1049">
                <a:solidFill>
                  <a:srgbClr val="888888"/>
                </a:solidFill>
              </a:defRPr>
            </a:lvl5pPr>
            <a:lvl6pPr indent="-228600" lvl="5" marL="2743200" algn="l">
              <a:spcBef>
                <a:spcPts val="749"/>
              </a:spcBef>
              <a:spcAft>
                <a:spcPts val="0"/>
              </a:spcAft>
              <a:buSzPts val="1049"/>
              <a:buNone/>
              <a:defRPr sz="1049">
                <a:solidFill>
                  <a:srgbClr val="888888"/>
                </a:solidFill>
              </a:defRPr>
            </a:lvl6pPr>
            <a:lvl7pPr indent="-228600" lvl="6" marL="3200400" algn="l">
              <a:spcBef>
                <a:spcPts val="749"/>
              </a:spcBef>
              <a:spcAft>
                <a:spcPts val="0"/>
              </a:spcAft>
              <a:buSzPts val="1049"/>
              <a:buNone/>
              <a:defRPr sz="1049">
                <a:solidFill>
                  <a:srgbClr val="888888"/>
                </a:solidFill>
              </a:defRPr>
            </a:lvl7pPr>
            <a:lvl8pPr indent="-228600" lvl="7" marL="3657600" algn="l">
              <a:spcBef>
                <a:spcPts val="749"/>
              </a:spcBef>
              <a:spcAft>
                <a:spcPts val="0"/>
              </a:spcAft>
              <a:buSzPts val="1049"/>
              <a:buNone/>
              <a:defRPr sz="1049">
                <a:solidFill>
                  <a:srgbClr val="888888"/>
                </a:solidFill>
              </a:defRPr>
            </a:lvl8pPr>
            <a:lvl9pPr indent="-228600" lvl="8" marL="4114800" algn="l">
              <a:spcBef>
                <a:spcPts val="749"/>
              </a:spcBef>
              <a:spcAft>
                <a:spcPts val="0"/>
              </a:spcAft>
              <a:buSzPts val="1049"/>
              <a:buNone/>
              <a:defRPr sz="1049">
                <a:solidFill>
                  <a:srgbClr val="888888"/>
                </a:solidFill>
              </a:defRPr>
            </a:lvl9pPr>
          </a:lstStyle>
          <a:p/>
        </p:txBody>
      </p:sp>
      <p:sp>
        <p:nvSpPr>
          <p:cNvPr id="113" name="Google Shape;113;p5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1"/>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51"/>
          <p:cNvSpPr/>
          <p:nvPr/>
        </p:nvSpPr>
        <p:spPr>
          <a:xfrm flipH="1" rot="10800000">
            <a:off x="-3141" y="2381425"/>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1"/>
          <p:cNvSpPr txBox="1"/>
          <p:nvPr>
            <p:ph idx="12" type="sldNum"/>
          </p:nvPr>
        </p:nvSpPr>
        <p:spPr>
          <a:xfrm>
            <a:off x="398860" y="2430852"/>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7" name="Shape 117"/>
        <p:cNvGrpSpPr/>
        <p:nvPr/>
      </p:nvGrpSpPr>
      <p:grpSpPr>
        <a:xfrm>
          <a:off x="0" y="0"/>
          <a:ext cx="0" cy="0"/>
          <a:chOff x="0" y="0"/>
          <a:chExt cx="0" cy="0"/>
        </a:xfrm>
      </p:grpSpPr>
      <p:sp>
        <p:nvSpPr>
          <p:cNvPr id="118" name="Google Shape;118;p52"/>
          <p:cNvSpPr txBox="1"/>
          <p:nvPr>
            <p:ph type="title"/>
          </p:nvPr>
        </p:nvSpPr>
        <p:spPr>
          <a:xfrm>
            <a:off x="2137462" y="456777"/>
            <a:ext cx="6295445" cy="216968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3597"/>
              <a:buFont typeface="Calibri"/>
              <a:buNone/>
              <a:defRPr b="0" sz="3597"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2"/>
          <p:cNvSpPr txBox="1"/>
          <p:nvPr>
            <p:ph idx="1" type="body"/>
          </p:nvPr>
        </p:nvSpPr>
        <p:spPr>
          <a:xfrm>
            <a:off x="2456259" y="2626466"/>
            <a:ext cx="5652416" cy="285485"/>
          </a:xfrm>
          <a:prstGeom prst="rect">
            <a:avLst/>
          </a:prstGeom>
          <a:noFill/>
          <a:ln>
            <a:noFill/>
          </a:ln>
        </p:spPr>
        <p:txBody>
          <a:bodyPr anchorCtr="0" anchor="ctr" bIns="45700" lIns="91425" spcFirstLastPara="1" rIns="91425" wrap="square" tIns="45700">
            <a:noAutofit/>
          </a:bodyPr>
          <a:lstStyle>
            <a:lvl1pPr indent="-228600" lvl="0" marL="457200" algn="l">
              <a:spcBef>
                <a:spcPts val="749"/>
              </a:spcBef>
              <a:spcAft>
                <a:spcPts val="0"/>
              </a:spcAft>
              <a:buSzPts val="1199"/>
              <a:buFont typeface="Calibri"/>
              <a:buNone/>
              <a:defRPr sz="1199">
                <a:solidFill>
                  <a:srgbClr val="7F7F7F"/>
                </a:solidFill>
              </a:defRPr>
            </a:lvl1pPr>
            <a:lvl2pPr indent="-228600" lvl="1" marL="914400" algn="l">
              <a:spcBef>
                <a:spcPts val="749"/>
              </a:spcBef>
              <a:spcAft>
                <a:spcPts val="0"/>
              </a:spcAft>
              <a:buSzPts val="1199"/>
              <a:buFont typeface="Calibri"/>
              <a:buNone/>
              <a:defRPr/>
            </a:lvl2pPr>
            <a:lvl3pPr indent="-228600" lvl="2" marL="1371600" algn="l">
              <a:spcBef>
                <a:spcPts val="749"/>
              </a:spcBef>
              <a:spcAft>
                <a:spcPts val="0"/>
              </a:spcAft>
              <a:buSzPts val="1049"/>
              <a:buFont typeface="Calibri"/>
              <a:buNone/>
              <a:defRPr/>
            </a:lvl3pPr>
            <a:lvl4pPr indent="-228600" lvl="3" marL="1828800" algn="l">
              <a:spcBef>
                <a:spcPts val="749"/>
              </a:spcBef>
              <a:spcAft>
                <a:spcPts val="0"/>
              </a:spcAft>
              <a:buSzPts val="899"/>
              <a:buFont typeface="Calibri"/>
              <a:buNone/>
              <a:defRPr/>
            </a:lvl4pPr>
            <a:lvl5pPr indent="-228600" lvl="4" marL="2286000" algn="l">
              <a:spcBef>
                <a:spcPts val="749"/>
              </a:spcBef>
              <a:spcAft>
                <a:spcPts val="0"/>
              </a:spcAft>
              <a:buSzPts val="899"/>
              <a:buFont typeface="Calibri"/>
              <a:buNone/>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20" name="Google Shape;120;p52"/>
          <p:cNvSpPr txBox="1"/>
          <p:nvPr>
            <p:ph idx="2" type="body"/>
          </p:nvPr>
        </p:nvSpPr>
        <p:spPr>
          <a:xfrm>
            <a:off x="1941910" y="3262511"/>
            <a:ext cx="6686549" cy="1165818"/>
          </a:xfrm>
          <a:prstGeom prst="rect">
            <a:avLst/>
          </a:prstGeom>
          <a:noFill/>
          <a:ln>
            <a:noFill/>
          </a:ln>
        </p:spPr>
        <p:txBody>
          <a:bodyPr anchorCtr="0" anchor="ctr" bIns="45700" lIns="91425" spcFirstLastPara="1" rIns="91425" wrap="square" tIns="45700">
            <a:normAutofit/>
          </a:bodyPr>
          <a:lstStyle>
            <a:lvl1pPr indent="-228600" lvl="0" marL="457200" algn="l">
              <a:spcBef>
                <a:spcPts val="749"/>
              </a:spcBef>
              <a:spcAft>
                <a:spcPts val="0"/>
              </a:spcAft>
              <a:buSzPts val="1349"/>
              <a:buNone/>
              <a:defRPr sz="1349">
                <a:solidFill>
                  <a:srgbClr val="595959"/>
                </a:solidFill>
              </a:defRPr>
            </a:lvl1pPr>
            <a:lvl2pPr indent="-228600" lvl="1" marL="914400" algn="l">
              <a:spcBef>
                <a:spcPts val="749"/>
              </a:spcBef>
              <a:spcAft>
                <a:spcPts val="0"/>
              </a:spcAft>
              <a:buSzPts val="1349"/>
              <a:buNone/>
              <a:defRPr sz="1349">
                <a:solidFill>
                  <a:srgbClr val="888888"/>
                </a:solidFill>
              </a:defRPr>
            </a:lvl2pPr>
            <a:lvl3pPr indent="-228600" lvl="2" marL="1371600" algn="l">
              <a:spcBef>
                <a:spcPts val="749"/>
              </a:spcBef>
              <a:spcAft>
                <a:spcPts val="0"/>
              </a:spcAft>
              <a:buSzPts val="1199"/>
              <a:buNone/>
              <a:defRPr sz="1199">
                <a:solidFill>
                  <a:srgbClr val="888888"/>
                </a:solidFill>
              </a:defRPr>
            </a:lvl3pPr>
            <a:lvl4pPr indent="-228600" lvl="3" marL="1828800" algn="l">
              <a:spcBef>
                <a:spcPts val="749"/>
              </a:spcBef>
              <a:spcAft>
                <a:spcPts val="0"/>
              </a:spcAft>
              <a:buSzPts val="1049"/>
              <a:buNone/>
              <a:defRPr sz="1049">
                <a:solidFill>
                  <a:srgbClr val="888888"/>
                </a:solidFill>
              </a:defRPr>
            </a:lvl4pPr>
            <a:lvl5pPr indent="-228600" lvl="4" marL="2286000" algn="l">
              <a:spcBef>
                <a:spcPts val="749"/>
              </a:spcBef>
              <a:spcAft>
                <a:spcPts val="0"/>
              </a:spcAft>
              <a:buSzPts val="1049"/>
              <a:buNone/>
              <a:defRPr sz="1049">
                <a:solidFill>
                  <a:srgbClr val="888888"/>
                </a:solidFill>
              </a:defRPr>
            </a:lvl5pPr>
            <a:lvl6pPr indent="-228600" lvl="5" marL="2743200" algn="l">
              <a:spcBef>
                <a:spcPts val="749"/>
              </a:spcBef>
              <a:spcAft>
                <a:spcPts val="0"/>
              </a:spcAft>
              <a:buSzPts val="1049"/>
              <a:buNone/>
              <a:defRPr sz="1049">
                <a:solidFill>
                  <a:srgbClr val="888888"/>
                </a:solidFill>
              </a:defRPr>
            </a:lvl6pPr>
            <a:lvl7pPr indent="-228600" lvl="6" marL="3200400" algn="l">
              <a:spcBef>
                <a:spcPts val="749"/>
              </a:spcBef>
              <a:spcAft>
                <a:spcPts val="0"/>
              </a:spcAft>
              <a:buSzPts val="1049"/>
              <a:buNone/>
              <a:defRPr sz="1049">
                <a:solidFill>
                  <a:srgbClr val="888888"/>
                </a:solidFill>
              </a:defRPr>
            </a:lvl7pPr>
            <a:lvl8pPr indent="-228600" lvl="7" marL="3657600" algn="l">
              <a:spcBef>
                <a:spcPts val="749"/>
              </a:spcBef>
              <a:spcAft>
                <a:spcPts val="0"/>
              </a:spcAft>
              <a:buSzPts val="1049"/>
              <a:buNone/>
              <a:defRPr sz="1049">
                <a:solidFill>
                  <a:srgbClr val="888888"/>
                </a:solidFill>
              </a:defRPr>
            </a:lvl8pPr>
            <a:lvl9pPr indent="-228600" lvl="8" marL="4114800" algn="l">
              <a:spcBef>
                <a:spcPts val="749"/>
              </a:spcBef>
              <a:spcAft>
                <a:spcPts val="0"/>
              </a:spcAft>
              <a:buSzPts val="1049"/>
              <a:buNone/>
              <a:defRPr sz="1049">
                <a:solidFill>
                  <a:srgbClr val="888888"/>
                </a:solidFill>
              </a:defRPr>
            </a:lvl9pPr>
          </a:lstStyle>
          <a:p/>
        </p:txBody>
      </p:sp>
      <p:sp>
        <p:nvSpPr>
          <p:cNvPr id="121" name="Google Shape;121;p5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2"/>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2"/>
          <p:cNvSpPr/>
          <p:nvPr/>
        </p:nvSpPr>
        <p:spPr>
          <a:xfrm flipH="1" rot="10800000">
            <a:off x="-3141" y="2381425"/>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2"/>
          <p:cNvSpPr txBox="1"/>
          <p:nvPr>
            <p:ph idx="12" type="sldNum"/>
          </p:nvPr>
        </p:nvSpPr>
        <p:spPr>
          <a:xfrm>
            <a:off x="398860" y="2430852"/>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25" name="Google Shape;125;p52"/>
          <p:cNvSpPr txBox="1"/>
          <p:nvPr/>
        </p:nvSpPr>
        <p:spPr>
          <a:xfrm>
            <a:off x="1850739" y="485554"/>
            <a:ext cx="457200" cy="438176"/>
          </a:xfrm>
          <a:prstGeom prst="rect">
            <a:avLst/>
          </a:prstGeom>
          <a:noFill/>
          <a:ln>
            <a:noFill/>
          </a:ln>
        </p:spPr>
        <p:txBody>
          <a:bodyPr anchorCtr="0" anchor="ctr" bIns="34250" lIns="68500" spcFirstLastPara="1" rIns="68500" wrap="square" tIns="34250">
            <a:noAutofit/>
          </a:bodyPr>
          <a:lstStyle/>
          <a:p>
            <a:pPr indent="0" lvl="0" marL="0" marR="0" rtl="0" algn="l">
              <a:spcBef>
                <a:spcPts val="0"/>
              </a:spcBef>
              <a:spcAft>
                <a:spcPts val="0"/>
              </a:spcAft>
              <a:buNone/>
            </a:pPr>
            <a:r>
              <a:rPr lang="en-IN" sz="5994">
                <a:solidFill>
                  <a:schemeClr val="accent1"/>
                </a:solidFill>
                <a:latin typeface="Arial"/>
                <a:ea typeface="Arial"/>
                <a:cs typeface="Arial"/>
                <a:sym typeface="Arial"/>
              </a:rPr>
              <a:t>“</a:t>
            </a:r>
            <a:endParaRPr/>
          </a:p>
        </p:txBody>
      </p:sp>
      <p:sp>
        <p:nvSpPr>
          <p:cNvPr id="126" name="Google Shape;126;p52"/>
          <p:cNvSpPr txBox="1"/>
          <p:nvPr/>
        </p:nvSpPr>
        <p:spPr>
          <a:xfrm>
            <a:off x="8336139" y="2176962"/>
            <a:ext cx="457200" cy="438176"/>
          </a:xfrm>
          <a:prstGeom prst="rect">
            <a:avLst/>
          </a:prstGeom>
          <a:noFill/>
          <a:ln>
            <a:noFill/>
          </a:ln>
        </p:spPr>
        <p:txBody>
          <a:bodyPr anchorCtr="0" anchor="ctr" bIns="34250" lIns="68500" spcFirstLastPara="1" rIns="68500" wrap="square" tIns="34250">
            <a:noAutofit/>
          </a:bodyPr>
          <a:lstStyle/>
          <a:p>
            <a:pPr indent="0" lvl="0" marL="0" marR="0" rtl="0" algn="l">
              <a:spcBef>
                <a:spcPts val="0"/>
              </a:spcBef>
              <a:spcAft>
                <a:spcPts val="0"/>
              </a:spcAft>
              <a:buNone/>
            </a:pPr>
            <a:r>
              <a:rPr lang="en-IN" sz="5994">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7" name="Shape 127"/>
        <p:cNvGrpSpPr/>
        <p:nvPr/>
      </p:nvGrpSpPr>
      <p:grpSpPr>
        <a:xfrm>
          <a:off x="0" y="0"/>
          <a:ext cx="0" cy="0"/>
          <a:chOff x="0" y="0"/>
          <a:chExt cx="0" cy="0"/>
        </a:xfrm>
      </p:grpSpPr>
      <p:sp>
        <p:nvSpPr>
          <p:cNvPr id="128" name="Google Shape;128;p53"/>
          <p:cNvSpPr txBox="1"/>
          <p:nvPr>
            <p:ph type="title"/>
          </p:nvPr>
        </p:nvSpPr>
        <p:spPr>
          <a:xfrm>
            <a:off x="1941910" y="1827107"/>
            <a:ext cx="6686550" cy="204174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597"/>
              <a:buFont typeface="Calibri"/>
              <a:buNone/>
              <a:defRPr b="0" sz="359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3"/>
          <p:cNvSpPr txBox="1"/>
          <p:nvPr>
            <p:ph idx="1" type="body"/>
          </p:nvPr>
        </p:nvSpPr>
        <p:spPr>
          <a:xfrm>
            <a:off x="1941910" y="3882602"/>
            <a:ext cx="6686550" cy="546710"/>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1349"/>
              <a:buNone/>
              <a:defRPr>
                <a:solidFill>
                  <a:srgbClr val="595959"/>
                </a:solidFill>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30" name="Google Shape;130;p5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3"/>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p:nvPr/>
        </p:nvSpPr>
        <p:spPr>
          <a:xfrm flipH="1" rot="10800000">
            <a:off x="-3141" y="3680384"/>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3"/>
          <p:cNvSpPr txBox="1"/>
          <p:nvPr>
            <p:ph idx="12" type="sldNum"/>
          </p:nvPr>
        </p:nvSpPr>
        <p:spPr>
          <a:xfrm>
            <a:off x="398860" y="3733856"/>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4" name="Shape 134"/>
        <p:cNvGrpSpPr/>
        <p:nvPr/>
      </p:nvGrpSpPr>
      <p:grpSpPr>
        <a:xfrm>
          <a:off x="0" y="0"/>
          <a:ext cx="0" cy="0"/>
          <a:chOff x="0" y="0"/>
          <a:chExt cx="0" cy="0"/>
        </a:xfrm>
      </p:grpSpPr>
      <p:sp>
        <p:nvSpPr>
          <p:cNvPr id="135" name="Google Shape;135;p54"/>
          <p:cNvSpPr txBox="1"/>
          <p:nvPr>
            <p:ph type="title"/>
          </p:nvPr>
        </p:nvSpPr>
        <p:spPr>
          <a:xfrm>
            <a:off x="2137462" y="456777"/>
            <a:ext cx="6295445" cy="216968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3597"/>
              <a:buFont typeface="Calibri"/>
              <a:buNone/>
              <a:defRPr b="0" sz="3597"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4"/>
          <p:cNvSpPr txBox="1"/>
          <p:nvPr>
            <p:ph idx="1" type="body"/>
          </p:nvPr>
        </p:nvSpPr>
        <p:spPr>
          <a:xfrm>
            <a:off x="1941909" y="3254534"/>
            <a:ext cx="6686550" cy="628068"/>
          </a:xfrm>
          <a:prstGeom prst="rect">
            <a:avLst/>
          </a:prstGeom>
          <a:noFill/>
          <a:ln>
            <a:noFill/>
          </a:ln>
        </p:spPr>
        <p:txBody>
          <a:bodyPr anchorCtr="0" anchor="b" bIns="45700" lIns="91425" spcFirstLastPara="1" rIns="91425" wrap="square" tIns="45700">
            <a:noAutofit/>
          </a:bodyPr>
          <a:lstStyle>
            <a:lvl1pPr indent="-228600" lvl="0" marL="457200" algn="l">
              <a:spcBef>
                <a:spcPts val="749"/>
              </a:spcBef>
              <a:spcAft>
                <a:spcPts val="0"/>
              </a:spcAft>
              <a:buSzPts val="1798"/>
              <a:buFont typeface="Calibri"/>
              <a:buNone/>
              <a:defRPr sz="1798">
                <a:solidFill>
                  <a:schemeClr val="accent1"/>
                </a:solidFill>
              </a:defRPr>
            </a:lvl1pPr>
            <a:lvl2pPr indent="-228600" lvl="1" marL="914400" algn="l">
              <a:spcBef>
                <a:spcPts val="749"/>
              </a:spcBef>
              <a:spcAft>
                <a:spcPts val="0"/>
              </a:spcAft>
              <a:buSzPts val="1199"/>
              <a:buFont typeface="Calibri"/>
              <a:buNone/>
              <a:defRPr/>
            </a:lvl2pPr>
            <a:lvl3pPr indent="-228600" lvl="2" marL="1371600" algn="l">
              <a:spcBef>
                <a:spcPts val="749"/>
              </a:spcBef>
              <a:spcAft>
                <a:spcPts val="0"/>
              </a:spcAft>
              <a:buSzPts val="1049"/>
              <a:buFont typeface="Calibri"/>
              <a:buNone/>
              <a:defRPr/>
            </a:lvl3pPr>
            <a:lvl4pPr indent="-228600" lvl="3" marL="1828800" algn="l">
              <a:spcBef>
                <a:spcPts val="749"/>
              </a:spcBef>
              <a:spcAft>
                <a:spcPts val="0"/>
              </a:spcAft>
              <a:buSzPts val="899"/>
              <a:buFont typeface="Calibri"/>
              <a:buNone/>
              <a:defRPr/>
            </a:lvl4pPr>
            <a:lvl5pPr indent="-228600" lvl="4" marL="2286000" algn="l">
              <a:spcBef>
                <a:spcPts val="749"/>
              </a:spcBef>
              <a:spcAft>
                <a:spcPts val="0"/>
              </a:spcAft>
              <a:buSzPts val="899"/>
              <a:buFont typeface="Calibri"/>
              <a:buNone/>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37" name="Google Shape;137;p54"/>
          <p:cNvSpPr txBox="1"/>
          <p:nvPr>
            <p:ph idx="2" type="body"/>
          </p:nvPr>
        </p:nvSpPr>
        <p:spPr>
          <a:xfrm>
            <a:off x="1941910" y="3882602"/>
            <a:ext cx="6686550" cy="546710"/>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1349"/>
              <a:buNone/>
              <a:defRPr>
                <a:solidFill>
                  <a:srgbClr val="595959"/>
                </a:solidFill>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38" name="Google Shape;138;p5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4"/>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4"/>
          <p:cNvSpPr/>
          <p:nvPr/>
        </p:nvSpPr>
        <p:spPr>
          <a:xfrm flipH="1" rot="10800000">
            <a:off x="-3141" y="3680384"/>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4"/>
          <p:cNvSpPr txBox="1"/>
          <p:nvPr>
            <p:ph idx="12" type="sldNum"/>
          </p:nvPr>
        </p:nvSpPr>
        <p:spPr>
          <a:xfrm>
            <a:off x="398860" y="3733856"/>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42" name="Google Shape;142;p54"/>
          <p:cNvSpPr txBox="1"/>
          <p:nvPr/>
        </p:nvSpPr>
        <p:spPr>
          <a:xfrm>
            <a:off x="1850739" y="485554"/>
            <a:ext cx="457200" cy="438176"/>
          </a:xfrm>
          <a:prstGeom prst="rect">
            <a:avLst/>
          </a:prstGeom>
          <a:noFill/>
          <a:ln>
            <a:noFill/>
          </a:ln>
        </p:spPr>
        <p:txBody>
          <a:bodyPr anchorCtr="0" anchor="ctr" bIns="34250" lIns="68500" spcFirstLastPara="1" rIns="68500" wrap="square" tIns="34250">
            <a:noAutofit/>
          </a:bodyPr>
          <a:lstStyle/>
          <a:p>
            <a:pPr indent="0" lvl="0" marL="0" marR="0" rtl="0" algn="l">
              <a:spcBef>
                <a:spcPts val="0"/>
              </a:spcBef>
              <a:spcAft>
                <a:spcPts val="0"/>
              </a:spcAft>
              <a:buNone/>
            </a:pPr>
            <a:r>
              <a:rPr lang="en-IN" sz="5994">
                <a:solidFill>
                  <a:schemeClr val="accent1"/>
                </a:solidFill>
                <a:latin typeface="Arial"/>
                <a:ea typeface="Arial"/>
                <a:cs typeface="Arial"/>
                <a:sym typeface="Arial"/>
              </a:rPr>
              <a:t>“</a:t>
            </a:r>
            <a:endParaRPr/>
          </a:p>
        </p:txBody>
      </p:sp>
      <p:sp>
        <p:nvSpPr>
          <p:cNvPr id="143" name="Google Shape;143;p54"/>
          <p:cNvSpPr txBox="1"/>
          <p:nvPr/>
        </p:nvSpPr>
        <p:spPr>
          <a:xfrm>
            <a:off x="8336139" y="2176962"/>
            <a:ext cx="457200" cy="438176"/>
          </a:xfrm>
          <a:prstGeom prst="rect">
            <a:avLst/>
          </a:prstGeom>
          <a:noFill/>
          <a:ln>
            <a:noFill/>
          </a:ln>
        </p:spPr>
        <p:txBody>
          <a:bodyPr anchorCtr="0" anchor="ctr" bIns="34250" lIns="68500" spcFirstLastPara="1" rIns="68500" wrap="square" tIns="34250">
            <a:noAutofit/>
          </a:bodyPr>
          <a:lstStyle/>
          <a:p>
            <a:pPr indent="0" lvl="0" marL="0" marR="0" rtl="0" algn="l">
              <a:spcBef>
                <a:spcPts val="0"/>
              </a:spcBef>
              <a:spcAft>
                <a:spcPts val="0"/>
              </a:spcAft>
              <a:buNone/>
            </a:pPr>
            <a:r>
              <a:rPr lang="en-IN" sz="5994">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4" name="Shape 144"/>
        <p:cNvGrpSpPr/>
        <p:nvPr/>
      </p:nvGrpSpPr>
      <p:grpSpPr>
        <a:xfrm>
          <a:off x="0" y="0"/>
          <a:ext cx="0" cy="0"/>
          <a:chOff x="0" y="0"/>
          <a:chExt cx="0" cy="0"/>
        </a:xfrm>
      </p:grpSpPr>
      <p:sp>
        <p:nvSpPr>
          <p:cNvPr id="145" name="Google Shape;145;p55"/>
          <p:cNvSpPr txBox="1"/>
          <p:nvPr>
            <p:ph type="title"/>
          </p:nvPr>
        </p:nvSpPr>
        <p:spPr>
          <a:xfrm>
            <a:off x="1941910" y="470120"/>
            <a:ext cx="6686549" cy="215801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3597"/>
              <a:buFont typeface="Calibri"/>
              <a:buNone/>
              <a:defRPr b="0" sz="359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5"/>
          <p:cNvSpPr txBox="1"/>
          <p:nvPr>
            <p:ph idx="1" type="body"/>
          </p:nvPr>
        </p:nvSpPr>
        <p:spPr>
          <a:xfrm>
            <a:off x="1941909" y="3254534"/>
            <a:ext cx="6686550" cy="628068"/>
          </a:xfrm>
          <a:prstGeom prst="rect">
            <a:avLst/>
          </a:prstGeom>
          <a:noFill/>
          <a:ln>
            <a:noFill/>
          </a:ln>
        </p:spPr>
        <p:txBody>
          <a:bodyPr anchorCtr="0" anchor="b" bIns="45700" lIns="91425" spcFirstLastPara="1" rIns="91425" wrap="square" tIns="45700">
            <a:noAutofit/>
          </a:bodyPr>
          <a:lstStyle>
            <a:lvl1pPr indent="-228600" lvl="0" marL="457200" algn="l">
              <a:spcBef>
                <a:spcPts val="749"/>
              </a:spcBef>
              <a:spcAft>
                <a:spcPts val="0"/>
              </a:spcAft>
              <a:buSzPts val="1798"/>
              <a:buFont typeface="Calibri"/>
              <a:buNone/>
              <a:defRPr sz="1798">
                <a:solidFill>
                  <a:schemeClr val="accent1"/>
                </a:solidFill>
              </a:defRPr>
            </a:lvl1pPr>
            <a:lvl2pPr indent="-228600" lvl="1" marL="914400" algn="l">
              <a:spcBef>
                <a:spcPts val="749"/>
              </a:spcBef>
              <a:spcAft>
                <a:spcPts val="0"/>
              </a:spcAft>
              <a:buSzPts val="1199"/>
              <a:buFont typeface="Calibri"/>
              <a:buNone/>
              <a:defRPr/>
            </a:lvl2pPr>
            <a:lvl3pPr indent="-228600" lvl="2" marL="1371600" algn="l">
              <a:spcBef>
                <a:spcPts val="749"/>
              </a:spcBef>
              <a:spcAft>
                <a:spcPts val="0"/>
              </a:spcAft>
              <a:buSzPts val="1049"/>
              <a:buFont typeface="Calibri"/>
              <a:buNone/>
              <a:defRPr/>
            </a:lvl3pPr>
            <a:lvl4pPr indent="-228600" lvl="3" marL="1828800" algn="l">
              <a:spcBef>
                <a:spcPts val="749"/>
              </a:spcBef>
              <a:spcAft>
                <a:spcPts val="0"/>
              </a:spcAft>
              <a:buSzPts val="899"/>
              <a:buFont typeface="Calibri"/>
              <a:buNone/>
              <a:defRPr/>
            </a:lvl4pPr>
            <a:lvl5pPr indent="-228600" lvl="4" marL="2286000" algn="l">
              <a:spcBef>
                <a:spcPts val="749"/>
              </a:spcBef>
              <a:spcAft>
                <a:spcPts val="0"/>
              </a:spcAft>
              <a:buSzPts val="899"/>
              <a:buFont typeface="Calibri"/>
              <a:buNone/>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47" name="Google Shape;147;p55"/>
          <p:cNvSpPr txBox="1"/>
          <p:nvPr>
            <p:ph idx="2" type="body"/>
          </p:nvPr>
        </p:nvSpPr>
        <p:spPr>
          <a:xfrm>
            <a:off x="1941910" y="3882602"/>
            <a:ext cx="6686550" cy="546710"/>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1349"/>
              <a:buNone/>
              <a:defRPr>
                <a:solidFill>
                  <a:srgbClr val="595959"/>
                </a:solidFill>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48" name="Google Shape;148;p5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55"/>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5"/>
          <p:cNvSpPr/>
          <p:nvPr/>
        </p:nvSpPr>
        <p:spPr>
          <a:xfrm flipH="1" rot="10800000">
            <a:off x="-3141" y="3680384"/>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5"/>
          <p:cNvSpPr txBox="1"/>
          <p:nvPr>
            <p:ph idx="12" type="sldNum"/>
          </p:nvPr>
        </p:nvSpPr>
        <p:spPr>
          <a:xfrm>
            <a:off x="398860" y="3733856"/>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p56"/>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6"/>
          <p:cNvSpPr txBox="1"/>
          <p:nvPr>
            <p:ph idx="1" type="body"/>
          </p:nvPr>
        </p:nvSpPr>
        <p:spPr>
          <a:xfrm rot="5400000">
            <a:off x="3829209" y="-288581"/>
            <a:ext cx="2911952" cy="6686550"/>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55" name="Google Shape;155;p5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6"/>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6"/>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57"/>
          <p:cNvSpPr txBox="1"/>
          <p:nvPr>
            <p:ph type="title"/>
          </p:nvPr>
        </p:nvSpPr>
        <p:spPr>
          <a:xfrm rot="5400000">
            <a:off x="5819363" y="1621865"/>
            <a:ext cx="3959194" cy="16557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7"/>
          <p:cNvSpPr txBox="1"/>
          <p:nvPr>
            <p:ph idx="1" type="body"/>
          </p:nvPr>
        </p:nvSpPr>
        <p:spPr>
          <a:xfrm rot="5400000">
            <a:off x="2391187" y="20840"/>
            <a:ext cx="3959194" cy="4857750"/>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162" name="Google Shape;162;p5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7"/>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7"/>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43"/>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3"/>
          <p:cNvSpPr txBox="1"/>
          <p:nvPr>
            <p:ph idx="1" type="body"/>
          </p:nvPr>
        </p:nvSpPr>
        <p:spPr>
          <a:xfrm>
            <a:off x="1941909" y="1598719"/>
            <a:ext cx="6686550" cy="2830593"/>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52" name="Google Shape;52;p4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3"/>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3"/>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44"/>
          <p:cNvSpPr txBox="1"/>
          <p:nvPr>
            <p:ph type="ctrTitle"/>
          </p:nvPr>
        </p:nvSpPr>
        <p:spPr>
          <a:xfrm>
            <a:off x="1941910" y="1884204"/>
            <a:ext cx="6686549" cy="169551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46"/>
              <a:buFont typeface="Calibri"/>
              <a:buNone/>
              <a:defRPr sz="4046"/>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4"/>
          <p:cNvSpPr txBox="1"/>
          <p:nvPr>
            <p:ph idx="1" type="subTitle"/>
          </p:nvPr>
        </p:nvSpPr>
        <p:spPr>
          <a:xfrm>
            <a:off x="1941910" y="3579717"/>
            <a:ext cx="6686549" cy="843930"/>
          </a:xfrm>
          <a:prstGeom prst="rect">
            <a:avLst/>
          </a:prstGeom>
          <a:noFill/>
          <a:ln>
            <a:noFill/>
          </a:ln>
        </p:spPr>
        <p:txBody>
          <a:bodyPr anchorCtr="0" anchor="t" bIns="45700" lIns="91425" spcFirstLastPara="1" rIns="91425" wrap="square" tIns="45700">
            <a:normAutofit/>
          </a:bodyPr>
          <a:lstStyle>
            <a:lvl1pPr lvl="0" algn="l">
              <a:spcBef>
                <a:spcPts val="749"/>
              </a:spcBef>
              <a:spcAft>
                <a:spcPts val="0"/>
              </a:spcAft>
              <a:buSzPts val="1349"/>
              <a:buNone/>
              <a:defRPr>
                <a:solidFill>
                  <a:srgbClr val="595959"/>
                </a:solidFill>
              </a:defRPr>
            </a:lvl1pPr>
            <a:lvl2pPr lvl="1" algn="ctr">
              <a:spcBef>
                <a:spcPts val="749"/>
              </a:spcBef>
              <a:spcAft>
                <a:spcPts val="0"/>
              </a:spcAft>
              <a:buSzPts val="1199"/>
              <a:buNone/>
              <a:defRPr>
                <a:solidFill>
                  <a:srgbClr val="888888"/>
                </a:solidFill>
              </a:defRPr>
            </a:lvl2pPr>
            <a:lvl3pPr lvl="2" algn="ctr">
              <a:spcBef>
                <a:spcPts val="749"/>
              </a:spcBef>
              <a:spcAft>
                <a:spcPts val="0"/>
              </a:spcAft>
              <a:buSzPts val="1049"/>
              <a:buNone/>
              <a:defRPr>
                <a:solidFill>
                  <a:srgbClr val="888888"/>
                </a:solidFill>
              </a:defRPr>
            </a:lvl3pPr>
            <a:lvl4pPr lvl="3" algn="ctr">
              <a:spcBef>
                <a:spcPts val="749"/>
              </a:spcBef>
              <a:spcAft>
                <a:spcPts val="0"/>
              </a:spcAft>
              <a:buSzPts val="899"/>
              <a:buNone/>
              <a:defRPr>
                <a:solidFill>
                  <a:srgbClr val="888888"/>
                </a:solidFill>
              </a:defRPr>
            </a:lvl4pPr>
            <a:lvl5pPr lvl="4" algn="ctr">
              <a:spcBef>
                <a:spcPts val="749"/>
              </a:spcBef>
              <a:spcAft>
                <a:spcPts val="0"/>
              </a:spcAft>
              <a:buSzPts val="899"/>
              <a:buNone/>
              <a:defRPr>
                <a:solidFill>
                  <a:srgbClr val="888888"/>
                </a:solidFill>
              </a:defRPr>
            </a:lvl5pPr>
            <a:lvl6pPr lvl="5" algn="ctr">
              <a:spcBef>
                <a:spcPts val="749"/>
              </a:spcBef>
              <a:spcAft>
                <a:spcPts val="0"/>
              </a:spcAft>
              <a:buSzPts val="899"/>
              <a:buNone/>
              <a:defRPr>
                <a:solidFill>
                  <a:srgbClr val="888888"/>
                </a:solidFill>
              </a:defRPr>
            </a:lvl6pPr>
            <a:lvl7pPr lvl="6" algn="ctr">
              <a:spcBef>
                <a:spcPts val="749"/>
              </a:spcBef>
              <a:spcAft>
                <a:spcPts val="0"/>
              </a:spcAft>
              <a:buSzPts val="899"/>
              <a:buNone/>
              <a:defRPr>
                <a:solidFill>
                  <a:srgbClr val="888888"/>
                </a:solidFill>
              </a:defRPr>
            </a:lvl7pPr>
            <a:lvl8pPr lvl="7" algn="ctr">
              <a:spcBef>
                <a:spcPts val="749"/>
              </a:spcBef>
              <a:spcAft>
                <a:spcPts val="0"/>
              </a:spcAft>
              <a:buSzPts val="899"/>
              <a:buNone/>
              <a:defRPr>
                <a:solidFill>
                  <a:srgbClr val="888888"/>
                </a:solidFill>
              </a:defRPr>
            </a:lvl8pPr>
            <a:lvl9pPr lvl="8" algn="ctr">
              <a:spcBef>
                <a:spcPts val="749"/>
              </a:spcBef>
              <a:spcAft>
                <a:spcPts val="0"/>
              </a:spcAft>
              <a:buSzPts val="899"/>
              <a:buNone/>
              <a:defRPr>
                <a:solidFill>
                  <a:srgbClr val="888888"/>
                </a:solidFill>
              </a:defRPr>
            </a:lvl9pPr>
          </a:lstStyle>
          <a:p/>
        </p:txBody>
      </p:sp>
      <p:sp>
        <p:nvSpPr>
          <p:cNvPr id="59" name="Google Shape;59;p4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4"/>
          <p:cNvSpPr/>
          <p:nvPr/>
        </p:nvSpPr>
        <p:spPr>
          <a:xfrm>
            <a:off x="0" y="3239856"/>
            <a:ext cx="1308489" cy="583401"/>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4"/>
          <p:cNvSpPr txBox="1"/>
          <p:nvPr>
            <p:ph idx="12" type="sldNum"/>
          </p:nvPr>
        </p:nvSpPr>
        <p:spPr>
          <a:xfrm>
            <a:off x="398860" y="339401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45"/>
          <p:cNvSpPr txBox="1"/>
          <p:nvPr>
            <p:ph type="title"/>
          </p:nvPr>
        </p:nvSpPr>
        <p:spPr>
          <a:xfrm>
            <a:off x="1941910" y="1542633"/>
            <a:ext cx="6686549" cy="110058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997"/>
              <a:buFont typeface="Calibri"/>
              <a:buNone/>
              <a:defRPr b="0" sz="2997"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5"/>
          <p:cNvSpPr txBox="1"/>
          <p:nvPr>
            <p:ph idx="1" type="body"/>
          </p:nvPr>
        </p:nvSpPr>
        <p:spPr>
          <a:xfrm>
            <a:off x="1941910" y="2645145"/>
            <a:ext cx="6686549" cy="644703"/>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1499"/>
              <a:buNone/>
              <a:defRPr sz="1499">
                <a:solidFill>
                  <a:srgbClr val="595959"/>
                </a:solidFill>
              </a:defRPr>
            </a:lvl1pPr>
            <a:lvl2pPr indent="-228600" lvl="1" marL="914400" algn="l">
              <a:spcBef>
                <a:spcPts val="749"/>
              </a:spcBef>
              <a:spcAft>
                <a:spcPts val="0"/>
              </a:spcAft>
              <a:buSzPts val="1349"/>
              <a:buNone/>
              <a:defRPr sz="1349">
                <a:solidFill>
                  <a:srgbClr val="888888"/>
                </a:solidFill>
              </a:defRPr>
            </a:lvl2pPr>
            <a:lvl3pPr indent="-228600" lvl="2" marL="1371600" algn="l">
              <a:spcBef>
                <a:spcPts val="749"/>
              </a:spcBef>
              <a:spcAft>
                <a:spcPts val="0"/>
              </a:spcAft>
              <a:buSzPts val="1199"/>
              <a:buNone/>
              <a:defRPr sz="1199">
                <a:solidFill>
                  <a:srgbClr val="888888"/>
                </a:solidFill>
              </a:defRPr>
            </a:lvl3pPr>
            <a:lvl4pPr indent="-228600" lvl="3" marL="1828800" algn="l">
              <a:spcBef>
                <a:spcPts val="749"/>
              </a:spcBef>
              <a:spcAft>
                <a:spcPts val="0"/>
              </a:spcAft>
              <a:buSzPts val="1049"/>
              <a:buNone/>
              <a:defRPr sz="1049">
                <a:solidFill>
                  <a:srgbClr val="888888"/>
                </a:solidFill>
              </a:defRPr>
            </a:lvl4pPr>
            <a:lvl5pPr indent="-228600" lvl="4" marL="2286000" algn="l">
              <a:spcBef>
                <a:spcPts val="749"/>
              </a:spcBef>
              <a:spcAft>
                <a:spcPts val="0"/>
              </a:spcAft>
              <a:buSzPts val="1049"/>
              <a:buNone/>
              <a:defRPr sz="1049">
                <a:solidFill>
                  <a:srgbClr val="888888"/>
                </a:solidFill>
              </a:defRPr>
            </a:lvl5pPr>
            <a:lvl6pPr indent="-228600" lvl="5" marL="2743200" algn="l">
              <a:spcBef>
                <a:spcPts val="749"/>
              </a:spcBef>
              <a:spcAft>
                <a:spcPts val="0"/>
              </a:spcAft>
              <a:buSzPts val="1049"/>
              <a:buNone/>
              <a:defRPr sz="1049">
                <a:solidFill>
                  <a:srgbClr val="888888"/>
                </a:solidFill>
              </a:defRPr>
            </a:lvl6pPr>
            <a:lvl7pPr indent="-228600" lvl="6" marL="3200400" algn="l">
              <a:spcBef>
                <a:spcPts val="749"/>
              </a:spcBef>
              <a:spcAft>
                <a:spcPts val="0"/>
              </a:spcAft>
              <a:buSzPts val="1049"/>
              <a:buNone/>
              <a:defRPr sz="1049">
                <a:solidFill>
                  <a:srgbClr val="888888"/>
                </a:solidFill>
              </a:defRPr>
            </a:lvl7pPr>
            <a:lvl8pPr indent="-228600" lvl="7" marL="3657600" algn="l">
              <a:spcBef>
                <a:spcPts val="749"/>
              </a:spcBef>
              <a:spcAft>
                <a:spcPts val="0"/>
              </a:spcAft>
              <a:buSzPts val="1049"/>
              <a:buNone/>
              <a:defRPr sz="1049">
                <a:solidFill>
                  <a:srgbClr val="888888"/>
                </a:solidFill>
              </a:defRPr>
            </a:lvl8pPr>
            <a:lvl9pPr indent="-228600" lvl="8" marL="4114800" algn="l">
              <a:spcBef>
                <a:spcPts val="749"/>
              </a:spcBef>
              <a:spcAft>
                <a:spcPts val="0"/>
              </a:spcAft>
              <a:buSzPts val="1049"/>
              <a:buNone/>
              <a:defRPr sz="1049">
                <a:solidFill>
                  <a:srgbClr val="888888"/>
                </a:solidFill>
              </a:defRPr>
            </a:lvl9pPr>
          </a:lstStyle>
          <a:p/>
        </p:txBody>
      </p:sp>
      <p:sp>
        <p:nvSpPr>
          <p:cNvPr id="66" name="Google Shape;66;p4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5"/>
          <p:cNvSpPr/>
          <p:nvPr/>
        </p:nvSpPr>
        <p:spPr>
          <a:xfrm flipH="1" rot="10800000">
            <a:off x="-3141" y="2381425"/>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5"/>
          <p:cNvSpPr txBox="1"/>
          <p:nvPr>
            <p:ph idx="12" type="sldNum"/>
          </p:nvPr>
        </p:nvSpPr>
        <p:spPr>
          <a:xfrm>
            <a:off x="398860" y="2430852"/>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46"/>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 type="body"/>
          </p:nvPr>
        </p:nvSpPr>
        <p:spPr>
          <a:xfrm>
            <a:off x="1941909" y="1598719"/>
            <a:ext cx="3235398" cy="2830593"/>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73" name="Google Shape;73;p46"/>
          <p:cNvSpPr txBox="1"/>
          <p:nvPr>
            <p:ph idx="2" type="body"/>
          </p:nvPr>
        </p:nvSpPr>
        <p:spPr>
          <a:xfrm>
            <a:off x="5393060" y="1593190"/>
            <a:ext cx="3235398" cy="2830593"/>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74" name="Google Shape;74;p4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6"/>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47"/>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7"/>
          <p:cNvSpPr txBox="1"/>
          <p:nvPr>
            <p:ph idx="1" type="body"/>
          </p:nvPr>
        </p:nvSpPr>
        <p:spPr>
          <a:xfrm>
            <a:off x="2204530" y="1478158"/>
            <a:ext cx="2994549" cy="431796"/>
          </a:xfrm>
          <a:prstGeom prst="rect">
            <a:avLst/>
          </a:prstGeom>
          <a:noFill/>
          <a:ln>
            <a:noFill/>
          </a:ln>
        </p:spPr>
        <p:txBody>
          <a:bodyPr anchorCtr="0" anchor="b" bIns="45700" lIns="91425" spcFirstLastPara="1" rIns="91425" wrap="square" tIns="45700">
            <a:noAutofit/>
          </a:bodyPr>
          <a:lstStyle>
            <a:lvl1pPr indent="-228600" lvl="0" marL="457200" algn="l">
              <a:spcBef>
                <a:spcPts val="749"/>
              </a:spcBef>
              <a:spcAft>
                <a:spcPts val="0"/>
              </a:spcAft>
              <a:buSzPts val="1798"/>
              <a:buNone/>
              <a:defRPr b="0" sz="1798"/>
            </a:lvl1pPr>
            <a:lvl2pPr indent="-228600" lvl="1" marL="914400" algn="l">
              <a:spcBef>
                <a:spcPts val="749"/>
              </a:spcBef>
              <a:spcAft>
                <a:spcPts val="0"/>
              </a:spcAft>
              <a:buSzPts val="1499"/>
              <a:buNone/>
              <a:defRPr b="1" sz="1499"/>
            </a:lvl2pPr>
            <a:lvl3pPr indent="-228600" lvl="2" marL="1371600" algn="l">
              <a:spcBef>
                <a:spcPts val="749"/>
              </a:spcBef>
              <a:spcAft>
                <a:spcPts val="0"/>
              </a:spcAft>
              <a:buSzPts val="1349"/>
              <a:buNone/>
              <a:defRPr b="1" sz="1349"/>
            </a:lvl3pPr>
            <a:lvl4pPr indent="-228600" lvl="3" marL="1828800" algn="l">
              <a:spcBef>
                <a:spcPts val="749"/>
              </a:spcBef>
              <a:spcAft>
                <a:spcPts val="0"/>
              </a:spcAft>
              <a:buSzPts val="1199"/>
              <a:buNone/>
              <a:defRPr b="1" sz="1199"/>
            </a:lvl4pPr>
            <a:lvl5pPr indent="-228600" lvl="4" marL="2286000" algn="l">
              <a:spcBef>
                <a:spcPts val="749"/>
              </a:spcBef>
              <a:spcAft>
                <a:spcPts val="0"/>
              </a:spcAft>
              <a:buSzPts val="1199"/>
              <a:buNone/>
              <a:defRPr b="1" sz="1199"/>
            </a:lvl5pPr>
            <a:lvl6pPr indent="-228600" lvl="5" marL="2743200" algn="l">
              <a:spcBef>
                <a:spcPts val="749"/>
              </a:spcBef>
              <a:spcAft>
                <a:spcPts val="0"/>
              </a:spcAft>
              <a:buSzPts val="1199"/>
              <a:buNone/>
              <a:defRPr b="1" sz="1199"/>
            </a:lvl6pPr>
            <a:lvl7pPr indent="-228600" lvl="6" marL="3200400" algn="l">
              <a:spcBef>
                <a:spcPts val="749"/>
              </a:spcBef>
              <a:spcAft>
                <a:spcPts val="0"/>
              </a:spcAft>
              <a:buSzPts val="1199"/>
              <a:buNone/>
              <a:defRPr b="1" sz="1199"/>
            </a:lvl7pPr>
            <a:lvl8pPr indent="-228600" lvl="7" marL="3657600" algn="l">
              <a:spcBef>
                <a:spcPts val="749"/>
              </a:spcBef>
              <a:spcAft>
                <a:spcPts val="0"/>
              </a:spcAft>
              <a:buSzPts val="1199"/>
              <a:buNone/>
              <a:defRPr b="1" sz="1199"/>
            </a:lvl8pPr>
            <a:lvl9pPr indent="-228600" lvl="8" marL="4114800" algn="l">
              <a:spcBef>
                <a:spcPts val="749"/>
              </a:spcBef>
              <a:spcAft>
                <a:spcPts val="0"/>
              </a:spcAft>
              <a:buSzPts val="1199"/>
              <a:buNone/>
              <a:defRPr b="1" sz="1199"/>
            </a:lvl9pPr>
          </a:lstStyle>
          <a:p/>
        </p:txBody>
      </p:sp>
      <p:sp>
        <p:nvSpPr>
          <p:cNvPr id="81" name="Google Shape;81;p47"/>
          <p:cNvSpPr txBox="1"/>
          <p:nvPr>
            <p:ph idx="2" type="body"/>
          </p:nvPr>
        </p:nvSpPr>
        <p:spPr>
          <a:xfrm>
            <a:off x="1941909" y="1909955"/>
            <a:ext cx="3257170" cy="2513216"/>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82" name="Google Shape;82;p47"/>
          <p:cNvSpPr txBox="1"/>
          <p:nvPr>
            <p:ph idx="3" type="body"/>
          </p:nvPr>
        </p:nvSpPr>
        <p:spPr>
          <a:xfrm>
            <a:off x="5629972" y="1475739"/>
            <a:ext cx="2999251" cy="431796"/>
          </a:xfrm>
          <a:prstGeom prst="rect">
            <a:avLst/>
          </a:prstGeom>
          <a:noFill/>
          <a:ln>
            <a:noFill/>
          </a:ln>
        </p:spPr>
        <p:txBody>
          <a:bodyPr anchorCtr="0" anchor="b" bIns="45700" lIns="91425" spcFirstLastPara="1" rIns="91425" wrap="square" tIns="45700">
            <a:noAutofit/>
          </a:bodyPr>
          <a:lstStyle>
            <a:lvl1pPr indent="-228600" lvl="0" marL="457200" algn="l">
              <a:spcBef>
                <a:spcPts val="749"/>
              </a:spcBef>
              <a:spcAft>
                <a:spcPts val="0"/>
              </a:spcAft>
              <a:buSzPts val="1798"/>
              <a:buNone/>
              <a:defRPr b="0" sz="1798"/>
            </a:lvl1pPr>
            <a:lvl2pPr indent="-228600" lvl="1" marL="914400" algn="l">
              <a:spcBef>
                <a:spcPts val="749"/>
              </a:spcBef>
              <a:spcAft>
                <a:spcPts val="0"/>
              </a:spcAft>
              <a:buSzPts val="1499"/>
              <a:buNone/>
              <a:defRPr b="1" sz="1499"/>
            </a:lvl2pPr>
            <a:lvl3pPr indent="-228600" lvl="2" marL="1371600" algn="l">
              <a:spcBef>
                <a:spcPts val="749"/>
              </a:spcBef>
              <a:spcAft>
                <a:spcPts val="0"/>
              </a:spcAft>
              <a:buSzPts val="1349"/>
              <a:buNone/>
              <a:defRPr b="1" sz="1349"/>
            </a:lvl3pPr>
            <a:lvl4pPr indent="-228600" lvl="3" marL="1828800" algn="l">
              <a:spcBef>
                <a:spcPts val="749"/>
              </a:spcBef>
              <a:spcAft>
                <a:spcPts val="0"/>
              </a:spcAft>
              <a:buSzPts val="1199"/>
              <a:buNone/>
              <a:defRPr b="1" sz="1199"/>
            </a:lvl4pPr>
            <a:lvl5pPr indent="-228600" lvl="4" marL="2286000" algn="l">
              <a:spcBef>
                <a:spcPts val="749"/>
              </a:spcBef>
              <a:spcAft>
                <a:spcPts val="0"/>
              </a:spcAft>
              <a:buSzPts val="1199"/>
              <a:buNone/>
              <a:defRPr b="1" sz="1199"/>
            </a:lvl5pPr>
            <a:lvl6pPr indent="-228600" lvl="5" marL="2743200" algn="l">
              <a:spcBef>
                <a:spcPts val="749"/>
              </a:spcBef>
              <a:spcAft>
                <a:spcPts val="0"/>
              </a:spcAft>
              <a:buSzPts val="1199"/>
              <a:buNone/>
              <a:defRPr b="1" sz="1199"/>
            </a:lvl6pPr>
            <a:lvl7pPr indent="-228600" lvl="6" marL="3200400" algn="l">
              <a:spcBef>
                <a:spcPts val="749"/>
              </a:spcBef>
              <a:spcAft>
                <a:spcPts val="0"/>
              </a:spcAft>
              <a:buSzPts val="1199"/>
              <a:buNone/>
              <a:defRPr b="1" sz="1199"/>
            </a:lvl7pPr>
            <a:lvl8pPr indent="-228600" lvl="7" marL="3657600" algn="l">
              <a:spcBef>
                <a:spcPts val="749"/>
              </a:spcBef>
              <a:spcAft>
                <a:spcPts val="0"/>
              </a:spcAft>
              <a:buSzPts val="1199"/>
              <a:buNone/>
              <a:defRPr b="1" sz="1199"/>
            </a:lvl8pPr>
            <a:lvl9pPr indent="-228600" lvl="8" marL="4114800" algn="l">
              <a:spcBef>
                <a:spcPts val="749"/>
              </a:spcBef>
              <a:spcAft>
                <a:spcPts val="0"/>
              </a:spcAft>
              <a:buSzPts val="1199"/>
              <a:buNone/>
              <a:defRPr b="1" sz="1199"/>
            </a:lvl9pPr>
          </a:lstStyle>
          <a:p/>
        </p:txBody>
      </p:sp>
      <p:sp>
        <p:nvSpPr>
          <p:cNvPr id="83" name="Google Shape;83;p47"/>
          <p:cNvSpPr txBox="1"/>
          <p:nvPr>
            <p:ph idx="4" type="body"/>
          </p:nvPr>
        </p:nvSpPr>
        <p:spPr>
          <a:xfrm>
            <a:off x="5375218" y="1907536"/>
            <a:ext cx="3254006" cy="2513216"/>
          </a:xfrm>
          <a:prstGeom prst="rect">
            <a:avLst/>
          </a:prstGeom>
          <a:noFill/>
          <a:ln>
            <a:noFill/>
          </a:ln>
        </p:spPr>
        <p:txBody>
          <a:bodyPr anchorCtr="0" anchor="t"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84" name="Google Shape;84;p4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7"/>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48"/>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8"/>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8"/>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8"/>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8"/>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4" name="Shape 94"/>
        <p:cNvGrpSpPr/>
        <p:nvPr/>
      </p:nvGrpSpPr>
      <p:grpSpPr>
        <a:xfrm>
          <a:off x="0" y="0"/>
          <a:ext cx="0" cy="0"/>
          <a:chOff x="0" y="0"/>
          <a:chExt cx="0" cy="0"/>
        </a:xfrm>
      </p:grpSpPr>
      <p:sp>
        <p:nvSpPr>
          <p:cNvPr id="95" name="Google Shape;95;p49"/>
          <p:cNvSpPr txBox="1"/>
          <p:nvPr>
            <p:ph type="title"/>
          </p:nvPr>
        </p:nvSpPr>
        <p:spPr>
          <a:xfrm>
            <a:off x="1941910" y="334256"/>
            <a:ext cx="2628899" cy="73155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499"/>
              <a:buFont typeface="Calibri"/>
              <a:buNone/>
              <a:defRPr b="0" sz="14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9"/>
          <p:cNvSpPr txBox="1"/>
          <p:nvPr>
            <p:ph idx="1" type="body"/>
          </p:nvPr>
        </p:nvSpPr>
        <p:spPr>
          <a:xfrm>
            <a:off x="4742259" y="334257"/>
            <a:ext cx="3886200" cy="4057462"/>
          </a:xfrm>
          <a:prstGeom prst="rect">
            <a:avLst/>
          </a:prstGeom>
          <a:noFill/>
          <a:ln>
            <a:noFill/>
          </a:ln>
        </p:spPr>
        <p:txBody>
          <a:bodyPr anchorCtr="0" anchor="ctr" bIns="45700" lIns="91425" spcFirstLastPara="1" rIns="91425" wrap="square" tIns="45700">
            <a:normAutofit/>
          </a:bodyPr>
          <a:lstStyle>
            <a:lvl1pPr indent="-342900" lvl="0" marL="457200" algn="l">
              <a:spcBef>
                <a:spcPts val="749"/>
              </a:spcBef>
              <a:spcAft>
                <a:spcPts val="0"/>
              </a:spcAft>
              <a:buSzPts val="1800"/>
              <a:buChar char="🠶"/>
              <a:defRPr/>
            </a:lvl1pPr>
            <a:lvl2pPr indent="-342900" lvl="1" marL="914400" algn="l">
              <a:spcBef>
                <a:spcPts val="749"/>
              </a:spcBef>
              <a:spcAft>
                <a:spcPts val="0"/>
              </a:spcAft>
              <a:buSzPts val="1800"/>
              <a:buChar char="🠶"/>
              <a:defRPr/>
            </a:lvl2pPr>
            <a:lvl3pPr indent="-342900" lvl="2" marL="1371600" algn="l">
              <a:spcBef>
                <a:spcPts val="749"/>
              </a:spcBef>
              <a:spcAft>
                <a:spcPts val="0"/>
              </a:spcAft>
              <a:buSzPts val="1800"/>
              <a:buChar char="🠶"/>
              <a:defRPr/>
            </a:lvl3pPr>
            <a:lvl4pPr indent="-342900" lvl="3" marL="1828800" algn="l">
              <a:spcBef>
                <a:spcPts val="749"/>
              </a:spcBef>
              <a:spcAft>
                <a:spcPts val="0"/>
              </a:spcAft>
              <a:buSzPts val="1800"/>
              <a:buChar char="🠶"/>
              <a:defRPr/>
            </a:lvl4pPr>
            <a:lvl5pPr indent="-342900" lvl="4" marL="2286000" algn="l">
              <a:spcBef>
                <a:spcPts val="749"/>
              </a:spcBef>
              <a:spcAft>
                <a:spcPts val="0"/>
              </a:spcAft>
              <a:buSzPts val="1800"/>
              <a:buChar char="🠶"/>
              <a:defRPr/>
            </a:lvl5pPr>
            <a:lvl6pPr indent="-342900" lvl="5" marL="2743200" algn="l">
              <a:spcBef>
                <a:spcPts val="749"/>
              </a:spcBef>
              <a:spcAft>
                <a:spcPts val="0"/>
              </a:spcAft>
              <a:buSzPts val="1800"/>
              <a:buChar char="🠶"/>
              <a:defRPr/>
            </a:lvl6pPr>
            <a:lvl7pPr indent="-342900" lvl="6" marL="3200400" algn="l">
              <a:spcBef>
                <a:spcPts val="749"/>
              </a:spcBef>
              <a:spcAft>
                <a:spcPts val="0"/>
              </a:spcAft>
              <a:buSzPts val="1800"/>
              <a:buChar char="🠶"/>
              <a:defRPr/>
            </a:lvl7pPr>
            <a:lvl8pPr indent="-342900" lvl="7" marL="3657600" algn="l">
              <a:spcBef>
                <a:spcPts val="749"/>
              </a:spcBef>
              <a:spcAft>
                <a:spcPts val="0"/>
              </a:spcAft>
              <a:buSzPts val="1800"/>
              <a:buChar char="🠶"/>
              <a:defRPr/>
            </a:lvl8pPr>
            <a:lvl9pPr indent="-342900" lvl="8" marL="4114800" algn="l">
              <a:spcBef>
                <a:spcPts val="749"/>
              </a:spcBef>
              <a:spcAft>
                <a:spcPts val="0"/>
              </a:spcAft>
              <a:buSzPts val="1800"/>
              <a:buChar char="🠶"/>
              <a:defRPr/>
            </a:lvl9pPr>
          </a:lstStyle>
          <a:p/>
        </p:txBody>
      </p:sp>
      <p:sp>
        <p:nvSpPr>
          <p:cNvPr id="97" name="Google Shape;97;p49"/>
          <p:cNvSpPr txBox="1"/>
          <p:nvPr>
            <p:ph idx="2" type="body"/>
          </p:nvPr>
        </p:nvSpPr>
        <p:spPr>
          <a:xfrm>
            <a:off x="1941910" y="1197850"/>
            <a:ext cx="2628899" cy="3193867"/>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1049"/>
              <a:buNone/>
              <a:defRPr sz="1049"/>
            </a:lvl1pPr>
            <a:lvl2pPr indent="-228600" lvl="1" marL="914400" algn="l">
              <a:spcBef>
                <a:spcPts val="749"/>
              </a:spcBef>
              <a:spcAft>
                <a:spcPts val="0"/>
              </a:spcAft>
              <a:buSzPts val="899"/>
              <a:buNone/>
              <a:defRPr sz="899"/>
            </a:lvl2pPr>
            <a:lvl3pPr indent="-228600" lvl="2" marL="1371600" algn="l">
              <a:spcBef>
                <a:spcPts val="749"/>
              </a:spcBef>
              <a:spcAft>
                <a:spcPts val="0"/>
              </a:spcAft>
              <a:buSzPts val="749"/>
              <a:buNone/>
              <a:defRPr sz="749"/>
            </a:lvl3pPr>
            <a:lvl4pPr indent="-228600" lvl="3" marL="1828800" algn="l">
              <a:spcBef>
                <a:spcPts val="749"/>
              </a:spcBef>
              <a:spcAft>
                <a:spcPts val="0"/>
              </a:spcAft>
              <a:buSzPts val="674"/>
              <a:buNone/>
              <a:defRPr sz="674"/>
            </a:lvl4pPr>
            <a:lvl5pPr indent="-228600" lvl="4" marL="2286000" algn="l">
              <a:spcBef>
                <a:spcPts val="749"/>
              </a:spcBef>
              <a:spcAft>
                <a:spcPts val="0"/>
              </a:spcAft>
              <a:buSzPts val="674"/>
              <a:buNone/>
              <a:defRPr sz="674"/>
            </a:lvl5pPr>
            <a:lvl6pPr indent="-228600" lvl="5" marL="2743200" algn="l">
              <a:spcBef>
                <a:spcPts val="749"/>
              </a:spcBef>
              <a:spcAft>
                <a:spcPts val="0"/>
              </a:spcAft>
              <a:buSzPts val="674"/>
              <a:buNone/>
              <a:defRPr sz="674"/>
            </a:lvl6pPr>
            <a:lvl7pPr indent="-228600" lvl="6" marL="3200400" algn="l">
              <a:spcBef>
                <a:spcPts val="749"/>
              </a:spcBef>
              <a:spcAft>
                <a:spcPts val="0"/>
              </a:spcAft>
              <a:buSzPts val="674"/>
              <a:buNone/>
              <a:defRPr sz="674"/>
            </a:lvl7pPr>
            <a:lvl8pPr indent="-228600" lvl="7" marL="3657600" algn="l">
              <a:spcBef>
                <a:spcPts val="749"/>
              </a:spcBef>
              <a:spcAft>
                <a:spcPts val="0"/>
              </a:spcAft>
              <a:buSzPts val="674"/>
              <a:buNone/>
              <a:defRPr sz="674"/>
            </a:lvl8pPr>
            <a:lvl9pPr indent="-228600" lvl="8" marL="4114800" algn="l">
              <a:spcBef>
                <a:spcPts val="749"/>
              </a:spcBef>
              <a:spcAft>
                <a:spcPts val="0"/>
              </a:spcAft>
              <a:buSzPts val="674"/>
              <a:buNone/>
              <a:defRPr sz="674"/>
            </a:lvl9pPr>
          </a:lstStyle>
          <a:p/>
        </p:txBody>
      </p:sp>
      <p:sp>
        <p:nvSpPr>
          <p:cNvPr id="98" name="Google Shape;98;p49"/>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9"/>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9"/>
          <p:cNvSpPr/>
          <p:nvPr/>
        </p:nvSpPr>
        <p:spPr>
          <a:xfrm flipH="1" rot="10800000">
            <a:off x="-3141" y="535286"/>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9"/>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50"/>
          <p:cNvSpPr txBox="1"/>
          <p:nvPr>
            <p:ph type="title"/>
          </p:nvPr>
        </p:nvSpPr>
        <p:spPr>
          <a:xfrm>
            <a:off x="1941910" y="3597117"/>
            <a:ext cx="6686550" cy="4246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798"/>
              <a:buFont typeface="Calibri"/>
              <a:buNone/>
              <a:defRPr b="0" sz="1798"/>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0"/>
          <p:cNvSpPr/>
          <p:nvPr>
            <p:ph idx="2" type="pic"/>
          </p:nvPr>
        </p:nvSpPr>
        <p:spPr>
          <a:xfrm>
            <a:off x="1941909" y="475783"/>
            <a:ext cx="6686550" cy="2888551"/>
          </a:xfrm>
          <a:prstGeom prst="rect">
            <a:avLst/>
          </a:prstGeom>
          <a:noFill/>
          <a:ln>
            <a:noFill/>
          </a:ln>
        </p:spPr>
        <p:txBody>
          <a:bodyPr anchorCtr="0" anchor="t" bIns="45700" lIns="91425" spcFirstLastPara="1" rIns="91425" wrap="square" tIns="45700">
            <a:normAutofit/>
          </a:bodyPr>
          <a:lstStyle>
            <a:lvl1pPr lvl="0" marR="0" rtl="0" algn="ctr">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1pPr>
            <a:lvl2pPr lvl="1"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2pPr>
            <a:lvl3pPr lvl="2"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3pPr>
            <a:lvl4pPr lvl="3"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4pPr>
            <a:lvl5pPr lvl="4"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5pPr>
            <a:lvl6pPr lvl="5"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6pPr>
            <a:lvl7pPr lvl="6"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7pPr>
            <a:lvl8pPr lvl="7"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8pPr>
            <a:lvl9pPr lvl="8" marR="0" rtl="0" algn="l">
              <a:spcBef>
                <a:spcPts val="749"/>
              </a:spcBef>
              <a:spcAft>
                <a:spcPts val="0"/>
              </a:spcAft>
              <a:buClr>
                <a:schemeClr val="accent1"/>
              </a:buClr>
              <a:buSzPts val="1199"/>
              <a:buFont typeface="Noto Sans Symbols"/>
              <a:buNone/>
              <a:defRPr b="0" i="0" sz="1199" u="none" cap="none" strike="noStrike">
                <a:solidFill>
                  <a:srgbClr val="3F3F3F"/>
                </a:solidFill>
                <a:latin typeface="Calibri"/>
                <a:ea typeface="Calibri"/>
                <a:cs typeface="Calibri"/>
                <a:sym typeface="Calibri"/>
              </a:defRPr>
            </a:lvl9pPr>
          </a:lstStyle>
          <a:p/>
        </p:txBody>
      </p:sp>
      <p:sp>
        <p:nvSpPr>
          <p:cNvPr id="105" name="Google Shape;105;p50"/>
          <p:cNvSpPr txBox="1"/>
          <p:nvPr>
            <p:ph idx="1" type="body"/>
          </p:nvPr>
        </p:nvSpPr>
        <p:spPr>
          <a:xfrm>
            <a:off x="1941910" y="4021777"/>
            <a:ext cx="6686550" cy="369941"/>
          </a:xfrm>
          <a:prstGeom prst="rect">
            <a:avLst/>
          </a:prstGeom>
          <a:noFill/>
          <a:ln>
            <a:noFill/>
          </a:ln>
        </p:spPr>
        <p:txBody>
          <a:bodyPr anchorCtr="0" anchor="t" bIns="45700" lIns="91425" spcFirstLastPara="1" rIns="91425" wrap="square" tIns="45700">
            <a:normAutofit/>
          </a:bodyPr>
          <a:lstStyle>
            <a:lvl1pPr indent="-228600" lvl="0" marL="457200" algn="l">
              <a:spcBef>
                <a:spcPts val="749"/>
              </a:spcBef>
              <a:spcAft>
                <a:spcPts val="0"/>
              </a:spcAft>
              <a:buSzPts val="899"/>
              <a:buNone/>
              <a:defRPr sz="899"/>
            </a:lvl1pPr>
            <a:lvl2pPr indent="-228600" lvl="1" marL="914400" algn="l">
              <a:spcBef>
                <a:spcPts val="749"/>
              </a:spcBef>
              <a:spcAft>
                <a:spcPts val="0"/>
              </a:spcAft>
              <a:buSzPts val="899"/>
              <a:buNone/>
              <a:defRPr sz="899"/>
            </a:lvl2pPr>
            <a:lvl3pPr indent="-228600" lvl="2" marL="1371600" algn="l">
              <a:spcBef>
                <a:spcPts val="749"/>
              </a:spcBef>
              <a:spcAft>
                <a:spcPts val="0"/>
              </a:spcAft>
              <a:buSzPts val="749"/>
              <a:buNone/>
              <a:defRPr sz="749"/>
            </a:lvl3pPr>
            <a:lvl4pPr indent="-228600" lvl="3" marL="1828800" algn="l">
              <a:spcBef>
                <a:spcPts val="749"/>
              </a:spcBef>
              <a:spcAft>
                <a:spcPts val="0"/>
              </a:spcAft>
              <a:buSzPts val="674"/>
              <a:buNone/>
              <a:defRPr sz="674"/>
            </a:lvl4pPr>
            <a:lvl5pPr indent="-228600" lvl="4" marL="2286000" algn="l">
              <a:spcBef>
                <a:spcPts val="749"/>
              </a:spcBef>
              <a:spcAft>
                <a:spcPts val="0"/>
              </a:spcAft>
              <a:buSzPts val="674"/>
              <a:buNone/>
              <a:defRPr sz="674"/>
            </a:lvl5pPr>
            <a:lvl6pPr indent="-228600" lvl="5" marL="2743200" algn="l">
              <a:spcBef>
                <a:spcPts val="749"/>
              </a:spcBef>
              <a:spcAft>
                <a:spcPts val="0"/>
              </a:spcAft>
              <a:buSzPts val="674"/>
              <a:buNone/>
              <a:defRPr sz="674"/>
            </a:lvl6pPr>
            <a:lvl7pPr indent="-228600" lvl="6" marL="3200400" algn="l">
              <a:spcBef>
                <a:spcPts val="749"/>
              </a:spcBef>
              <a:spcAft>
                <a:spcPts val="0"/>
              </a:spcAft>
              <a:buSzPts val="674"/>
              <a:buNone/>
              <a:defRPr sz="674"/>
            </a:lvl7pPr>
            <a:lvl8pPr indent="-228600" lvl="7" marL="3657600" algn="l">
              <a:spcBef>
                <a:spcPts val="749"/>
              </a:spcBef>
              <a:spcAft>
                <a:spcPts val="0"/>
              </a:spcAft>
              <a:buSzPts val="674"/>
              <a:buNone/>
              <a:defRPr sz="674"/>
            </a:lvl8pPr>
            <a:lvl9pPr indent="-228600" lvl="8" marL="4114800" algn="l">
              <a:spcBef>
                <a:spcPts val="749"/>
              </a:spcBef>
              <a:spcAft>
                <a:spcPts val="0"/>
              </a:spcAft>
              <a:buSzPts val="674"/>
              <a:buNone/>
              <a:defRPr sz="674"/>
            </a:lvl9pPr>
          </a:lstStyle>
          <a:p/>
        </p:txBody>
      </p:sp>
      <p:sp>
        <p:nvSpPr>
          <p:cNvPr id="106" name="Google Shape;106;p50"/>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0"/>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0"/>
          <p:cNvSpPr/>
          <p:nvPr/>
        </p:nvSpPr>
        <p:spPr>
          <a:xfrm flipH="1" rot="10800000">
            <a:off x="-3141" y="3680384"/>
            <a:ext cx="1191395" cy="38012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0"/>
          <p:cNvSpPr txBox="1"/>
          <p:nvPr>
            <p:ph idx="12" type="sldNum"/>
          </p:nvPr>
        </p:nvSpPr>
        <p:spPr>
          <a:xfrm>
            <a:off x="398860" y="3733856"/>
            <a:ext cx="584825" cy="27359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8E5D6"/>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41"/>
          <p:cNvGrpSpPr/>
          <p:nvPr/>
        </p:nvGrpSpPr>
        <p:grpSpPr>
          <a:xfrm>
            <a:off x="1" y="171291"/>
            <a:ext cx="2138637" cy="4974361"/>
            <a:chOff x="2487613" y="285750"/>
            <a:chExt cx="2428875" cy="5654676"/>
          </a:xfrm>
        </p:grpSpPr>
        <p:sp>
          <p:nvSpPr>
            <p:cNvPr id="11" name="Google Shape;11;p4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4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4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4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4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41"/>
          <p:cNvGrpSpPr/>
          <p:nvPr/>
        </p:nvGrpSpPr>
        <p:grpSpPr>
          <a:xfrm>
            <a:off x="20417" y="-589"/>
            <a:ext cx="1767506" cy="5135770"/>
            <a:chOff x="6627813" y="194833"/>
            <a:chExt cx="1952625" cy="5678918"/>
          </a:xfrm>
        </p:grpSpPr>
        <p:sp>
          <p:nvSpPr>
            <p:cNvPr id="24" name="Google Shape;24;p4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1"/>
          <p:cNvSpPr/>
          <p:nvPr/>
        </p:nvSpPr>
        <p:spPr>
          <a:xfrm>
            <a:off x="0" y="0"/>
            <a:ext cx="137160" cy="5138738"/>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1"/>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2697"/>
              <a:buFont typeface="Calibri"/>
              <a:buNone/>
              <a:defRPr b="0" i="0" sz="2697" u="none" cap="none" strike="noStrike">
                <a:solidFill>
                  <a:srgbClr val="26262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41"/>
          <p:cNvSpPr txBox="1"/>
          <p:nvPr>
            <p:ph idx="1" type="body"/>
          </p:nvPr>
        </p:nvSpPr>
        <p:spPr>
          <a:xfrm>
            <a:off x="1941909" y="1598718"/>
            <a:ext cx="6686550" cy="2911952"/>
          </a:xfrm>
          <a:prstGeom prst="rect">
            <a:avLst/>
          </a:prstGeom>
          <a:noFill/>
          <a:ln>
            <a:noFill/>
          </a:ln>
        </p:spPr>
        <p:txBody>
          <a:bodyPr anchorCtr="0" anchor="t" bIns="45700" lIns="91425" spcFirstLastPara="1" rIns="91425" wrap="square" tIns="45700">
            <a:normAutofit/>
          </a:bodyPr>
          <a:lstStyle>
            <a:lvl1pPr indent="-314261" lvl="0" marL="457200" marR="0" rtl="0" algn="l">
              <a:spcBef>
                <a:spcPts val="749"/>
              </a:spcBef>
              <a:spcAft>
                <a:spcPts val="0"/>
              </a:spcAft>
              <a:buClr>
                <a:schemeClr val="accent1"/>
              </a:buClr>
              <a:buSzPts val="1349"/>
              <a:buFont typeface="Noto Sans Symbols"/>
              <a:buChar char="🠶"/>
              <a:defRPr b="0" i="0" sz="1349" u="none" cap="none" strike="noStrike">
                <a:solidFill>
                  <a:srgbClr val="3F3F3F"/>
                </a:solidFill>
                <a:latin typeface="Calibri"/>
                <a:ea typeface="Calibri"/>
                <a:cs typeface="Calibri"/>
                <a:sym typeface="Calibri"/>
              </a:defRPr>
            </a:lvl1pPr>
            <a:lvl2pPr indent="-304736" lvl="1" marL="914400" marR="0" rtl="0" algn="l">
              <a:spcBef>
                <a:spcPts val="749"/>
              </a:spcBef>
              <a:spcAft>
                <a:spcPts val="0"/>
              </a:spcAft>
              <a:buClr>
                <a:schemeClr val="accent1"/>
              </a:buClr>
              <a:buSzPts val="1199"/>
              <a:buFont typeface="Noto Sans Symbols"/>
              <a:buChar char="🠶"/>
              <a:defRPr b="0" i="0" sz="1199" u="none" cap="none" strike="noStrike">
                <a:solidFill>
                  <a:srgbClr val="3F3F3F"/>
                </a:solidFill>
                <a:latin typeface="Calibri"/>
                <a:ea typeface="Calibri"/>
                <a:cs typeface="Calibri"/>
                <a:sym typeface="Calibri"/>
              </a:defRPr>
            </a:lvl2pPr>
            <a:lvl3pPr indent="-295211" lvl="2" marL="1371600" marR="0" rtl="0" algn="l">
              <a:spcBef>
                <a:spcPts val="749"/>
              </a:spcBef>
              <a:spcAft>
                <a:spcPts val="0"/>
              </a:spcAft>
              <a:buClr>
                <a:schemeClr val="accent1"/>
              </a:buClr>
              <a:buSzPts val="1049"/>
              <a:buFont typeface="Noto Sans Symbols"/>
              <a:buChar char="🠶"/>
              <a:defRPr b="0" i="0" sz="1049" u="none" cap="none" strike="noStrike">
                <a:solidFill>
                  <a:srgbClr val="3F3F3F"/>
                </a:solidFill>
                <a:latin typeface="Calibri"/>
                <a:ea typeface="Calibri"/>
                <a:cs typeface="Calibri"/>
                <a:sym typeface="Calibri"/>
              </a:defRPr>
            </a:lvl3pPr>
            <a:lvl4pPr indent="-285686" lvl="3" marL="18288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4pPr>
            <a:lvl5pPr indent="-285686" lvl="4" marL="22860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5pPr>
            <a:lvl6pPr indent="-285686" lvl="5" marL="27432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6pPr>
            <a:lvl7pPr indent="-285686" lvl="6" marL="32004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7pPr>
            <a:lvl8pPr indent="-285686" lvl="7" marL="36576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8pPr>
            <a:lvl9pPr indent="-285686" lvl="8" marL="4114800" marR="0" rtl="0" algn="l">
              <a:spcBef>
                <a:spcPts val="749"/>
              </a:spcBef>
              <a:spcAft>
                <a:spcPts val="0"/>
              </a:spcAft>
              <a:buClr>
                <a:schemeClr val="accent1"/>
              </a:buClr>
              <a:buSzPts val="899"/>
              <a:buFont typeface="Noto Sans Symbols"/>
              <a:buChar char="🠶"/>
              <a:defRPr b="0" i="0" sz="899" u="none" cap="none" strike="noStrike">
                <a:solidFill>
                  <a:srgbClr val="3F3F3F"/>
                </a:solidFill>
                <a:latin typeface="Calibri"/>
                <a:ea typeface="Calibri"/>
                <a:cs typeface="Calibri"/>
                <a:sym typeface="Calibri"/>
              </a:defRPr>
            </a:lvl9pPr>
          </a:lstStyle>
          <a:p/>
        </p:txBody>
      </p:sp>
      <p:sp>
        <p:nvSpPr>
          <p:cNvPr id="39" name="Google Shape;39;p4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674"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41"/>
          <p:cNvSpPr txBox="1"/>
          <p:nvPr>
            <p:ph idx="11" type="ftr"/>
          </p:nvPr>
        </p:nvSpPr>
        <p:spPr>
          <a:xfrm>
            <a:off x="1941910" y="4597596"/>
            <a:ext cx="5714999" cy="27359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4"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41"/>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99" u="none" cap="none" strike="noStrike">
                <a:solidFill>
                  <a:srgbClr val="FEFFFF"/>
                </a:solidFill>
                <a:latin typeface="Calibri"/>
                <a:ea typeface="Calibri"/>
                <a:cs typeface="Calibri"/>
                <a:sym typeface="Calibri"/>
              </a:defRPr>
            </a:lvl1pPr>
            <a:lvl2pPr indent="0" lvl="1" marL="0" marR="0" rtl="0" algn="r">
              <a:spcBef>
                <a:spcPts val="0"/>
              </a:spcBef>
              <a:buNone/>
              <a:defRPr b="0" i="0" sz="1499" u="none" cap="none" strike="noStrike">
                <a:solidFill>
                  <a:srgbClr val="FEFFFF"/>
                </a:solidFill>
                <a:latin typeface="Calibri"/>
                <a:ea typeface="Calibri"/>
                <a:cs typeface="Calibri"/>
                <a:sym typeface="Calibri"/>
              </a:defRPr>
            </a:lvl2pPr>
            <a:lvl3pPr indent="0" lvl="2" marL="0" marR="0" rtl="0" algn="r">
              <a:spcBef>
                <a:spcPts val="0"/>
              </a:spcBef>
              <a:buNone/>
              <a:defRPr b="0" i="0" sz="1499" u="none" cap="none" strike="noStrike">
                <a:solidFill>
                  <a:srgbClr val="FEFFFF"/>
                </a:solidFill>
                <a:latin typeface="Calibri"/>
                <a:ea typeface="Calibri"/>
                <a:cs typeface="Calibri"/>
                <a:sym typeface="Calibri"/>
              </a:defRPr>
            </a:lvl3pPr>
            <a:lvl4pPr indent="0" lvl="3" marL="0" marR="0" rtl="0" algn="r">
              <a:spcBef>
                <a:spcPts val="0"/>
              </a:spcBef>
              <a:buNone/>
              <a:defRPr b="0" i="0" sz="1499" u="none" cap="none" strike="noStrike">
                <a:solidFill>
                  <a:srgbClr val="FEFFFF"/>
                </a:solidFill>
                <a:latin typeface="Calibri"/>
                <a:ea typeface="Calibri"/>
                <a:cs typeface="Calibri"/>
                <a:sym typeface="Calibri"/>
              </a:defRPr>
            </a:lvl4pPr>
            <a:lvl5pPr indent="0" lvl="4" marL="0" marR="0" rtl="0" algn="r">
              <a:spcBef>
                <a:spcPts val="0"/>
              </a:spcBef>
              <a:buNone/>
              <a:defRPr b="0" i="0" sz="1499" u="none" cap="none" strike="noStrike">
                <a:solidFill>
                  <a:srgbClr val="FEFFFF"/>
                </a:solidFill>
                <a:latin typeface="Calibri"/>
                <a:ea typeface="Calibri"/>
                <a:cs typeface="Calibri"/>
                <a:sym typeface="Calibri"/>
              </a:defRPr>
            </a:lvl5pPr>
            <a:lvl6pPr indent="0" lvl="5" marL="0" marR="0" rtl="0" algn="r">
              <a:spcBef>
                <a:spcPts val="0"/>
              </a:spcBef>
              <a:buNone/>
              <a:defRPr b="0" i="0" sz="1499" u="none" cap="none" strike="noStrike">
                <a:solidFill>
                  <a:srgbClr val="FEFFFF"/>
                </a:solidFill>
                <a:latin typeface="Calibri"/>
                <a:ea typeface="Calibri"/>
                <a:cs typeface="Calibri"/>
                <a:sym typeface="Calibri"/>
              </a:defRPr>
            </a:lvl6pPr>
            <a:lvl7pPr indent="0" lvl="6" marL="0" marR="0" rtl="0" algn="r">
              <a:spcBef>
                <a:spcPts val="0"/>
              </a:spcBef>
              <a:buNone/>
              <a:defRPr b="0" i="0" sz="1499" u="none" cap="none" strike="noStrike">
                <a:solidFill>
                  <a:srgbClr val="FEFFFF"/>
                </a:solidFill>
                <a:latin typeface="Calibri"/>
                <a:ea typeface="Calibri"/>
                <a:cs typeface="Calibri"/>
                <a:sym typeface="Calibri"/>
              </a:defRPr>
            </a:lvl7pPr>
            <a:lvl8pPr indent="0" lvl="7" marL="0" marR="0" rtl="0" algn="r">
              <a:spcBef>
                <a:spcPts val="0"/>
              </a:spcBef>
              <a:buNone/>
              <a:defRPr b="0" i="0" sz="1499" u="none" cap="none" strike="noStrike">
                <a:solidFill>
                  <a:srgbClr val="FEFFFF"/>
                </a:solidFill>
                <a:latin typeface="Calibri"/>
                <a:ea typeface="Calibri"/>
                <a:cs typeface="Calibri"/>
                <a:sym typeface="Calibri"/>
              </a:defRPr>
            </a:lvl8pPr>
            <a:lvl9pPr indent="0" lvl="8" marL="0" marR="0" rtl="0" algn="r">
              <a:spcBef>
                <a:spcPts val="0"/>
              </a:spcBef>
              <a:buNone/>
              <a:defRPr b="0" i="0" sz="1499" u="none" cap="none" strike="noStrike">
                <a:solidFill>
                  <a:srgbClr val="FE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pic>
        <p:nvPicPr>
          <p:cNvPr descr="A picture containing drawing, plate&#10;&#10;Description automatically generated" id="42" name="Google Shape;42;p41"/>
          <p:cNvPicPr preferRelativeResize="0"/>
          <p:nvPr/>
        </p:nvPicPr>
        <p:blipFill rotWithShape="1">
          <a:blip r:embed="rId1">
            <a:alphaModFix/>
          </a:blip>
          <a:srcRect b="0" l="0" r="0" t="0"/>
          <a:stretch/>
        </p:blipFill>
        <p:spPr>
          <a:xfrm>
            <a:off x="146036" y="11100"/>
            <a:ext cx="1413416" cy="446157"/>
          </a:xfrm>
          <a:prstGeom prst="rect">
            <a:avLst/>
          </a:prstGeom>
          <a:noFill/>
          <a:ln>
            <a:noFill/>
          </a:ln>
        </p:spPr>
      </p:pic>
      <p:sp>
        <p:nvSpPr>
          <p:cNvPr id="43" name="Google Shape;43;p41"/>
          <p:cNvSpPr txBox="1"/>
          <p:nvPr/>
        </p:nvSpPr>
        <p:spPr>
          <a:xfrm>
            <a:off x="3744430" y="4873625"/>
            <a:ext cx="272863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900" u="none" cap="none" strike="noStrike">
                <a:solidFill>
                  <a:schemeClr val="dk1"/>
                </a:solidFill>
                <a:latin typeface="Calibri"/>
                <a:ea typeface="Calibri"/>
                <a:cs typeface="Calibri"/>
                <a:sym typeface="Calibri"/>
              </a:rPr>
              <a:t>Confidential Document @ Cognegiac Solution Pvt. Ltd.</a:t>
            </a:r>
            <a:endParaRPr sz="9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wipe dir="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boultaudio.com/" TargetMode="External"/><Relationship Id="rId4" Type="http://schemas.openxmlformats.org/officeDocument/2006/relationships/hyperlink" Target="http://www.boultaudio.com/" TargetMode="External"/><Relationship Id="rId5" Type="http://schemas.openxmlformats.org/officeDocument/2006/relationships/hyperlink" Target="http://boultaudio.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hyperlink" Target="http://yousticker.com/BoultAudio#/BoultAudio/page/0?lang=en&amp;privacy=2&amp;view=fullView&amp;range=1" TargetMode="External"/><Relationship Id="rId10" Type="http://schemas.openxmlformats.org/officeDocument/2006/relationships/hyperlink" Target="https://www.yemle.com/news/boult-audio---cheap-wireless-headphones-price-in-india"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diigo.com/user/boultaudio" TargetMode="External"/><Relationship Id="rId4" Type="http://schemas.openxmlformats.org/officeDocument/2006/relationships/hyperlink" Target="https://www.scoop.it/topic/boult-audio/p/4121040748/2020/09/29/best-branded-wireless-earphones-at-reasonable-prices" TargetMode="External"/><Relationship Id="rId9" Type="http://schemas.openxmlformats.org/officeDocument/2006/relationships/hyperlink" Target="https://www.clipix.com/9/share-fOLrMWoq" TargetMode="External"/><Relationship Id="rId5" Type="http://schemas.openxmlformats.org/officeDocument/2006/relationships/hyperlink" Target="https://slashdot.org/~BoultAudio" TargetMode="External"/><Relationship Id="rId6" Type="http://schemas.openxmlformats.org/officeDocument/2006/relationships/hyperlink" Target="https://tutpub.com/others/best-branded-wireless-earphones-at-reasonable-prices/" TargetMode="External"/><Relationship Id="rId7" Type="http://schemas.openxmlformats.org/officeDocument/2006/relationships/hyperlink" Target="https://www.diigo.com/user/boultaudio" TargetMode="External"/><Relationship Id="rId8" Type="http://schemas.openxmlformats.org/officeDocument/2006/relationships/hyperlink" Target="https://www.scoop.it/topic/boult-audio/p/4121040748/2020/09/29/best-branded-wireless-earphones-at-reasonable-pri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scooparticle.com/4-best-earphones-you-can-buy-in-india-within-rs-1000/" TargetMode="External"/><Relationship Id="rId4" Type="http://schemas.openxmlformats.org/officeDocument/2006/relationships/hyperlink" Target="https://techmoab.com/top-4-portable-and-economical-bluetooth-speakers-in-202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eventsking.com/288/posts/4-for-sale/55-electronics/911198-Wireless-bluetooth-headphones-with-mic-now-available-online.html" TargetMode="External"/><Relationship Id="rId4" Type="http://schemas.openxmlformats.org/officeDocument/2006/relationships/hyperlink" Target="http://www.gofreeclassified.com/for-sale/electronics/buy-online-boult-wireless-audio-space-in-earphones_i74024" TargetMode="External"/><Relationship Id="rId5" Type="http://schemas.openxmlformats.org/officeDocument/2006/relationships/hyperlink" Target="http://www.adskorner.com/electronics/computer-peripherals/boult-audio-buy-boult-wired-earphones-online-in-india-1301670.htm" TargetMode="External"/><Relationship Id="rId6" Type="http://schemas.openxmlformats.org/officeDocument/2006/relationships/hyperlink" Target="http://www.adport.in/965-boult-audio-buy-boult-wired-earphones-online-in-india/details.html" TargetMode="External"/><Relationship Id="rId7" Type="http://schemas.openxmlformats.org/officeDocument/2006/relationships/hyperlink" Target="http://www.adskorner.com/electronics/computer-peripherals/boult-audio-buy-boult-wired-earphones-online-in-india-1301670.htm" TargetMode="External"/><Relationship Id="rId8" Type="http://schemas.openxmlformats.org/officeDocument/2006/relationships/hyperlink" Target="https://delhi-dl-in.global-free-classified-ads.com/listings/upcoming-bluetooth-headset-and-earphones-available-in-india-it13370315.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1.png"/><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E9EFF"/>
            </a:gs>
            <a:gs pos="39999">
              <a:srgbClr val="85C2FF"/>
            </a:gs>
            <a:gs pos="70000">
              <a:srgbClr val="C4D6EB"/>
            </a:gs>
            <a:gs pos="100000">
              <a:srgbClr val="FFEBFA"/>
            </a:gs>
          </a:gsLst>
          <a:lin ang="5400000" scaled="0"/>
        </a:gradFill>
      </p:bgPr>
    </p:bg>
    <p:spTree>
      <p:nvGrpSpPr>
        <p:cNvPr id="169" name="Shape 169"/>
        <p:cNvGrpSpPr/>
        <p:nvPr/>
      </p:nvGrpSpPr>
      <p:grpSpPr>
        <a:xfrm>
          <a:off x="0" y="0"/>
          <a:ext cx="0" cy="0"/>
          <a:chOff x="0" y="0"/>
          <a:chExt cx="0" cy="0"/>
        </a:xfrm>
      </p:grpSpPr>
      <p:sp>
        <p:nvSpPr>
          <p:cNvPr id="170" name="Google Shape;170;p1"/>
          <p:cNvSpPr/>
          <p:nvPr/>
        </p:nvSpPr>
        <p:spPr>
          <a:xfrm>
            <a:off x="2703824" y="1283485"/>
            <a:ext cx="32156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a:solidFill>
                  <a:schemeClr val="dk1"/>
                </a:solidFill>
                <a:latin typeface="Calibri"/>
                <a:ea typeface="Calibri"/>
                <a:cs typeface="Calibri"/>
                <a:sym typeface="Calibri"/>
              </a:rPr>
              <a:t>Monthly SEO Report</a:t>
            </a:r>
            <a:endParaRPr b="1" sz="2800">
              <a:solidFill>
                <a:schemeClr val="dk1"/>
              </a:solidFill>
              <a:latin typeface="Calibri"/>
              <a:ea typeface="Calibri"/>
              <a:cs typeface="Calibri"/>
              <a:sym typeface="Calibri"/>
            </a:endParaRPr>
          </a:p>
        </p:txBody>
      </p:sp>
      <p:sp>
        <p:nvSpPr>
          <p:cNvPr id="171" name="Google Shape;171;p1"/>
          <p:cNvSpPr/>
          <p:nvPr/>
        </p:nvSpPr>
        <p:spPr>
          <a:xfrm>
            <a:off x="1846568" y="2997997"/>
            <a:ext cx="538972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400">
                <a:solidFill>
                  <a:schemeClr val="dk1"/>
                </a:solidFill>
                <a:latin typeface="Calibri"/>
                <a:ea typeface="Calibri"/>
                <a:cs typeface="Calibri"/>
                <a:sym typeface="Calibri"/>
              </a:rPr>
              <a:t>Website –www.Boultaudio.com </a:t>
            </a:r>
            <a:endParaRPr b="1" sz="1050">
              <a:solidFill>
                <a:schemeClr val="dk1"/>
              </a:solidFill>
              <a:latin typeface="Calibri"/>
              <a:ea typeface="Calibri"/>
              <a:cs typeface="Calibri"/>
              <a:sym typeface="Calibri"/>
            </a:endParaRPr>
          </a:p>
        </p:txBody>
      </p:sp>
      <p:sp>
        <p:nvSpPr>
          <p:cNvPr id="172" name="Google Shape;172;p1"/>
          <p:cNvSpPr/>
          <p:nvPr/>
        </p:nvSpPr>
        <p:spPr>
          <a:xfrm>
            <a:off x="771556" y="4148699"/>
            <a:ext cx="8229600"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IN" sz="1200" u="sng" cap="none" strike="noStrike">
                <a:solidFill>
                  <a:schemeClr val="dk1"/>
                </a:solidFill>
                <a:latin typeface="Calibri"/>
                <a:ea typeface="Calibri"/>
                <a:cs typeface="Calibri"/>
                <a:sym typeface="Calibri"/>
              </a:rPr>
              <a:t>Submitted By:</a:t>
            </a:r>
            <a:r>
              <a:rPr b="1" i="0" lang="en-IN" sz="1200" u="none" cap="none" strike="noStrike">
                <a:solidFill>
                  <a:schemeClr val="dk1"/>
                </a:solidFill>
                <a:latin typeface="Calibri"/>
                <a:ea typeface="Calibri"/>
                <a:cs typeface="Calibri"/>
                <a:sym typeface="Calibri"/>
              </a:rPr>
              <a:t> -						</a:t>
            </a:r>
            <a:r>
              <a:rPr b="1" i="0" lang="en-IN" sz="1200" cap="none" strike="noStrike">
                <a:solidFill>
                  <a:schemeClr val="dk1"/>
                </a:solidFill>
                <a:latin typeface="Calibri"/>
                <a:ea typeface="Calibri"/>
                <a:cs typeface="Calibri"/>
                <a:sym typeface="Calibri"/>
              </a:rPr>
              <a:t>               						</a:t>
            </a:r>
            <a:r>
              <a:rPr b="1" i="0" lang="en-IN" sz="1200" u="sng" cap="none" strike="noStrike">
                <a:solidFill>
                  <a:schemeClr val="dk1"/>
                </a:solidFill>
                <a:latin typeface="Calibri"/>
                <a:ea typeface="Calibri"/>
                <a:cs typeface="Calibri"/>
                <a:sym typeface="Calibri"/>
              </a:rPr>
              <a:t>To</a:t>
            </a:r>
            <a:r>
              <a:rPr b="1" lang="en-IN" sz="1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i="0" lang="en-IN" sz="1200" cap="none" strike="noStrike">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lang="en-IN" sz="1200">
                <a:solidFill>
                  <a:schemeClr val="dk1"/>
                </a:solidFill>
                <a:latin typeface="Calibri"/>
                <a:ea typeface="Calibri"/>
                <a:cs typeface="Calibri"/>
                <a:sym typeface="Calibri"/>
              </a:rPr>
              <a:t>Cognegiac Solutions                                                                                                                                                       www.Boultaudio.com </a:t>
            </a:r>
            <a:endParaRPr b="1" sz="1000">
              <a:solidFill>
                <a:schemeClr val="dk1"/>
              </a:solidFill>
              <a:latin typeface="Calibri"/>
              <a:ea typeface="Calibri"/>
              <a:cs typeface="Calibri"/>
              <a:sym typeface="Calibri"/>
            </a:endParaRPr>
          </a:p>
        </p:txBody>
      </p:sp>
      <p:sp>
        <p:nvSpPr>
          <p:cNvPr id="173" name="Google Shape;173;p1"/>
          <p:cNvSpPr/>
          <p:nvPr/>
        </p:nvSpPr>
        <p:spPr>
          <a:xfrm>
            <a:off x="0" y="2399"/>
            <a:ext cx="214282" cy="5138738"/>
          </a:xfrm>
          <a:prstGeom prst="rect">
            <a:avLst/>
          </a:prstGeom>
          <a:solidFill>
            <a:srgbClr val="E36C09"/>
          </a:solidFill>
          <a:ln cap="rnd" cmpd="sng" w="9525">
            <a:solidFill>
              <a:srgbClr val="EB8E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36C09"/>
              </a:solidFill>
              <a:latin typeface="Calibri"/>
              <a:ea typeface="Calibri"/>
              <a:cs typeface="Calibri"/>
              <a:sym typeface="Calibri"/>
            </a:endParaRPr>
          </a:p>
        </p:txBody>
      </p:sp>
      <p:sp>
        <p:nvSpPr>
          <p:cNvPr id="174" name="Google Shape;174;p1"/>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latin typeface="Calibri"/>
                <a:ea typeface="Calibri"/>
                <a:cs typeface="Calibri"/>
                <a:sym typeface="Calibri"/>
              </a:rPr>
              <a:t>‹#›</a:t>
            </a:fld>
            <a:endParaRPr>
              <a:latin typeface="Calibri"/>
              <a:ea typeface="Calibri"/>
              <a:cs typeface="Calibri"/>
              <a:sym typeface="Calibri"/>
            </a:endParaRPr>
          </a:p>
        </p:txBody>
      </p:sp>
      <p:pic>
        <p:nvPicPr>
          <p:cNvPr descr="Image result for confidential document" id="175" name="Google Shape;175;p1"/>
          <p:cNvPicPr preferRelativeResize="0"/>
          <p:nvPr/>
        </p:nvPicPr>
        <p:blipFill rotWithShape="1">
          <a:blip r:embed="rId3">
            <a:alphaModFix/>
          </a:blip>
          <a:srcRect b="0" l="0" r="0" t="0"/>
          <a:stretch/>
        </p:blipFill>
        <p:spPr>
          <a:xfrm>
            <a:off x="7643834" y="140477"/>
            <a:ext cx="1357322" cy="1526988"/>
          </a:xfrm>
          <a:prstGeom prst="rect">
            <a:avLst/>
          </a:prstGeom>
          <a:noFill/>
          <a:ln>
            <a:noFill/>
          </a:ln>
        </p:spPr>
      </p:pic>
      <p:sp>
        <p:nvSpPr>
          <p:cNvPr descr="https://assets.kuvera.in/production/atlantis/web/assets/img/kuvera-logo-dark.svg" id="176" name="Google Shape;176;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assets.kuvera.in/production/atlantis/web/assets/img/kuvera-logo-dark.svg" id="177" name="Google Shape;177;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assets.kuvera.in/production/atlantis/web/assets/img/kuvera-logo-dark.svg" id="178" name="Google Shape;178;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buildsupply.com/assets/img/logo.svg" id="179" name="Google Shape;17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buildsupply.com/assets/img/logo.svg" id="180" name="Google Shape;180;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buildsupply.com/assets/img/logo.svg" id="181" name="Google Shape;181;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ite logo" id="182" name="Google Shape;182;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ite logo" id="183" name="Google Shape;183;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ite logo" id="184" name="Google Shape;184;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Logo" id="185" name="Google Shape;185;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Logo" id="186" name="Google Shape;186;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ee Safe" id="187" name="Google Shape;187;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ee Safe" id="188" name="Google Shape;188;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ee Safe" id="189" name="Google Shape;1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ee Safe" id="190" name="Google Shape;190;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assets2.kuvera.in/production/atlantis/web/assets/img/kuvera-logo-dark.svg" id="191" name="Google Shape;191;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91springboard" id="192" name="Google Shape;192;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3" name="Google Shape;193;p1"/>
          <p:cNvPicPr preferRelativeResize="0"/>
          <p:nvPr/>
        </p:nvPicPr>
        <p:blipFill rotWithShape="1">
          <a:blip r:embed="rId4">
            <a:alphaModFix/>
          </a:blip>
          <a:srcRect b="0" l="0" r="0" t="0"/>
          <a:stretch/>
        </p:blipFill>
        <p:spPr>
          <a:xfrm>
            <a:off x="3316273" y="2098594"/>
            <a:ext cx="1990725" cy="751052"/>
          </a:xfrm>
          <a:prstGeom prst="rect">
            <a:avLst/>
          </a:prstGeom>
          <a:noFill/>
          <a:ln>
            <a:noFill/>
          </a:ln>
        </p:spPr>
      </p:pic>
      <p:sp>
        <p:nvSpPr>
          <p:cNvPr id="194" name="Google Shape;194;p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9"/>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37" name="Google Shape;437;p9"/>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438" name="Google Shape;438;p9"/>
          <p:cNvSpPr txBox="1"/>
          <p:nvPr/>
        </p:nvSpPr>
        <p:spPr>
          <a:xfrm>
            <a:off x="2057400" y="511969"/>
            <a:ext cx="40386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2400">
                <a:solidFill>
                  <a:schemeClr val="dk1"/>
                </a:solidFill>
                <a:latin typeface="Calibri"/>
                <a:ea typeface="Calibri"/>
                <a:cs typeface="Calibri"/>
                <a:sym typeface="Calibri"/>
              </a:rPr>
              <a:t>Traffic Projection OCT Month</a:t>
            </a:r>
            <a:endParaRPr b="1" sz="2400">
              <a:solidFill>
                <a:schemeClr val="dk1"/>
              </a:solidFill>
              <a:latin typeface="Calibri"/>
              <a:ea typeface="Calibri"/>
              <a:cs typeface="Calibri"/>
              <a:sym typeface="Calibri"/>
            </a:endParaRPr>
          </a:p>
        </p:txBody>
      </p:sp>
      <p:sp>
        <p:nvSpPr>
          <p:cNvPr id="439" name="Google Shape;439;p9"/>
          <p:cNvSpPr txBox="1"/>
          <p:nvPr/>
        </p:nvSpPr>
        <p:spPr>
          <a:xfrm>
            <a:off x="1295400" y="3788569"/>
            <a:ext cx="6858000" cy="1200329"/>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dk1"/>
                </a:solidFill>
                <a:latin typeface="Calibri"/>
                <a:ea typeface="Calibri"/>
                <a:cs typeface="Calibri"/>
                <a:sym typeface="Calibri"/>
              </a:rPr>
              <a:t>No.of users in October(369159) were increased</a:t>
            </a:r>
            <a:r>
              <a:rPr b="1" lang="en-IN" sz="2400">
                <a:solidFill>
                  <a:schemeClr val="dk1"/>
                </a:solidFill>
                <a:latin typeface="Calibri"/>
                <a:ea typeface="Calibri"/>
                <a:cs typeface="Calibri"/>
                <a:sym typeface="Calibri"/>
              </a:rPr>
              <a:t> by 363.88% </a:t>
            </a:r>
            <a:r>
              <a:rPr lang="en-IN" sz="2400">
                <a:solidFill>
                  <a:schemeClr val="dk1"/>
                </a:solidFill>
                <a:latin typeface="Calibri"/>
                <a:ea typeface="Calibri"/>
                <a:cs typeface="Calibri"/>
                <a:sym typeface="Calibri"/>
              </a:rPr>
              <a:t>as compare to September (79581)</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440" name="Google Shape;440;p9"/>
          <p:cNvPicPr preferRelativeResize="0"/>
          <p:nvPr/>
        </p:nvPicPr>
        <p:blipFill rotWithShape="1">
          <a:blip r:embed="rId3">
            <a:alphaModFix/>
          </a:blip>
          <a:srcRect b="0" l="0" r="0" t="0"/>
          <a:stretch/>
        </p:blipFill>
        <p:spPr>
          <a:xfrm>
            <a:off x="1804988" y="1273969"/>
            <a:ext cx="5534025" cy="2276475"/>
          </a:xfrm>
          <a:prstGeom prst="rect">
            <a:avLst/>
          </a:prstGeom>
          <a:noFill/>
          <a:ln>
            <a:noFill/>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0"/>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46" name="Google Shape;446;p10"/>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447" name="Google Shape;447;p10"/>
          <p:cNvSpPr txBox="1"/>
          <p:nvPr/>
        </p:nvSpPr>
        <p:spPr>
          <a:xfrm>
            <a:off x="2133600" y="130969"/>
            <a:ext cx="5105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a:solidFill>
                  <a:schemeClr val="dk1"/>
                </a:solidFill>
                <a:latin typeface="Calibri"/>
                <a:ea typeface="Calibri"/>
                <a:cs typeface="Calibri"/>
                <a:sym typeface="Calibri"/>
              </a:rPr>
              <a:t>Organic Search Traffic Projection Oct Month</a:t>
            </a:r>
            <a:endParaRPr b="1" sz="2000">
              <a:solidFill>
                <a:schemeClr val="dk1"/>
              </a:solidFill>
              <a:latin typeface="Calibri"/>
              <a:ea typeface="Calibri"/>
              <a:cs typeface="Calibri"/>
              <a:sym typeface="Calibri"/>
            </a:endParaRPr>
          </a:p>
        </p:txBody>
      </p:sp>
      <p:pic>
        <p:nvPicPr>
          <p:cNvPr id="448" name="Google Shape;448;p10"/>
          <p:cNvPicPr preferRelativeResize="0"/>
          <p:nvPr/>
        </p:nvPicPr>
        <p:blipFill rotWithShape="1">
          <a:blip r:embed="rId3">
            <a:alphaModFix/>
          </a:blip>
          <a:srcRect b="0" l="0" r="0" t="0"/>
          <a:stretch/>
        </p:blipFill>
        <p:spPr>
          <a:xfrm>
            <a:off x="2286000" y="805848"/>
            <a:ext cx="4800600" cy="3348037"/>
          </a:xfrm>
          <a:prstGeom prst="rect">
            <a:avLst/>
          </a:prstGeom>
          <a:noFill/>
          <a:ln cap="flat" cmpd="sng" w="12700">
            <a:solidFill>
              <a:schemeClr val="dk1"/>
            </a:solidFill>
            <a:prstDash val="solid"/>
            <a:round/>
            <a:headEnd len="sm" w="sm" type="none"/>
            <a:tailEnd len="sm" w="sm" type="none"/>
          </a:ln>
        </p:spPr>
      </p:pic>
      <p:sp>
        <p:nvSpPr>
          <p:cNvPr id="449" name="Google Shape;449;p10"/>
          <p:cNvSpPr txBox="1"/>
          <p:nvPr/>
        </p:nvSpPr>
        <p:spPr>
          <a:xfrm>
            <a:off x="762000" y="4153885"/>
            <a:ext cx="7543800" cy="984885"/>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a:solidFill>
                  <a:schemeClr val="dk1"/>
                </a:solidFill>
                <a:latin typeface="Calibri"/>
                <a:ea typeface="Calibri"/>
                <a:cs typeface="Calibri"/>
                <a:sym typeface="Calibri"/>
              </a:rPr>
              <a:t>Organic Search Improvement 57.50% In Oct Month As Compare To Sep Month</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55" name="Google Shape;455;p11"/>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56" name="Google Shape;456;p11"/>
          <p:cNvPicPr preferRelativeResize="0"/>
          <p:nvPr/>
        </p:nvPicPr>
        <p:blipFill rotWithShape="1">
          <a:blip r:embed="rId3">
            <a:alphaModFix/>
          </a:blip>
          <a:srcRect b="0" l="0" r="0" t="0"/>
          <a:stretch/>
        </p:blipFill>
        <p:spPr>
          <a:xfrm>
            <a:off x="1752600" y="740569"/>
            <a:ext cx="5938837" cy="4062960"/>
          </a:xfrm>
          <a:prstGeom prst="rect">
            <a:avLst/>
          </a:prstGeom>
          <a:noFill/>
          <a:ln>
            <a:noFill/>
          </a:ln>
        </p:spPr>
      </p:pic>
      <p:sp>
        <p:nvSpPr>
          <p:cNvPr id="457" name="Google Shape;457;p11"/>
          <p:cNvSpPr txBox="1"/>
          <p:nvPr/>
        </p:nvSpPr>
        <p:spPr>
          <a:xfrm>
            <a:off x="2057400" y="207169"/>
            <a:ext cx="3733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a:solidFill>
                  <a:schemeClr val="dk1"/>
                </a:solidFill>
                <a:latin typeface="Calibri"/>
                <a:ea typeface="Calibri"/>
                <a:cs typeface="Calibri"/>
                <a:sym typeface="Calibri"/>
              </a:rPr>
              <a:t>Conversion Overview- Oct Month</a:t>
            </a:r>
            <a:endParaRPr b="1" sz="2000">
              <a:solidFill>
                <a:schemeClr val="dk1"/>
              </a:solidFill>
              <a:latin typeface="Calibri"/>
              <a:ea typeface="Calibri"/>
              <a:cs typeface="Calibri"/>
              <a:sym typeface="Calibri"/>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63" name="Google Shape;463;p12"/>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464" name="Google Shape;464;p12"/>
          <p:cNvSpPr txBox="1"/>
          <p:nvPr/>
        </p:nvSpPr>
        <p:spPr>
          <a:xfrm>
            <a:off x="2133600" y="130969"/>
            <a:ext cx="510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400">
                <a:solidFill>
                  <a:schemeClr val="dk1"/>
                </a:solidFill>
                <a:latin typeface="Calibri"/>
                <a:ea typeface="Calibri"/>
                <a:cs typeface="Calibri"/>
                <a:sym typeface="Calibri"/>
              </a:rPr>
              <a:t>Traffic Projection in Sep Month</a:t>
            </a:r>
            <a:endParaRPr b="1" sz="2400">
              <a:solidFill>
                <a:schemeClr val="dk1"/>
              </a:solidFill>
              <a:latin typeface="Calibri"/>
              <a:ea typeface="Calibri"/>
              <a:cs typeface="Calibri"/>
              <a:sym typeface="Calibri"/>
            </a:endParaRPr>
          </a:p>
        </p:txBody>
      </p:sp>
      <p:sp>
        <p:nvSpPr>
          <p:cNvPr id="465" name="Google Shape;465;p12"/>
          <p:cNvSpPr txBox="1"/>
          <p:nvPr/>
        </p:nvSpPr>
        <p:spPr>
          <a:xfrm>
            <a:off x="838200" y="4245769"/>
            <a:ext cx="7162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No.of users in September(79581) were increased by 197.88% as compare to August(26716)</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66" name="Google Shape;466;p12"/>
          <p:cNvPicPr preferRelativeResize="0"/>
          <p:nvPr/>
        </p:nvPicPr>
        <p:blipFill rotWithShape="1">
          <a:blip r:embed="rId3">
            <a:alphaModFix/>
          </a:blip>
          <a:srcRect b="0" l="0" r="0" t="0"/>
          <a:stretch/>
        </p:blipFill>
        <p:spPr>
          <a:xfrm>
            <a:off x="1743075" y="807244"/>
            <a:ext cx="5353050" cy="3438525"/>
          </a:xfrm>
          <a:prstGeom prst="rect">
            <a:avLst/>
          </a:prstGeom>
          <a:noFill/>
          <a:ln>
            <a:noFill/>
          </a:ln>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72" name="Google Shape;472;p13"/>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73" name="Google Shape;473;p13"/>
          <p:cNvPicPr preferRelativeResize="0"/>
          <p:nvPr/>
        </p:nvPicPr>
        <p:blipFill rotWithShape="1">
          <a:blip r:embed="rId3">
            <a:alphaModFix/>
          </a:blip>
          <a:srcRect b="0" l="0" r="0" t="0"/>
          <a:stretch/>
        </p:blipFill>
        <p:spPr>
          <a:xfrm>
            <a:off x="2643186" y="588169"/>
            <a:ext cx="3857625" cy="3631565"/>
          </a:xfrm>
          <a:prstGeom prst="rect">
            <a:avLst/>
          </a:prstGeom>
          <a:noFill/>
          <a:ln>
            <a:noFill/>
          </a:ln>
        </p:spPr>
      </p:pic>
      <p:sp>
        <p:nvSpPr>
          <p:cNvPr id="474" name="Google Shape;474;p13"/>
          <p:cNvSpPr/>
          <p:nvPr/>
        </p:nvSpPr>
        <p:spPr>
          <a:xfrm>
            <a:off x="2133600" y="54769"/>
            <a:ext cx="4622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Organic Search Traffic Projection  Sep Month</a:t>
            </a:r>
            <a:endParaRPr b="1" sz="1800">
              <a:solidFill>
                <a:schemeClr val="dk1"/>
              </a:solidFill>
              <a:latin typeface="Calibri"/>
              <a:ea typeface="Calibri"/>
              <a:cs typeface="Calibri"/>
              <a:sym typeface="Calibri"/>
            </a:endParaRPr>
          </a:p>
        </p:txBody>
      </p:sp>
      <p:sp>
        <p:nvSpPr>
          <p:cNvPr id="475" name="Google Shape;475;p13"/>
          <p:cNvSpPr txBox="1"/>
          <p:nvPr/>
        </p:nvSpPr>
        <p:spPr>
          <a:xfrm>
            <a:off x="914400" y="4321969"/>
            <a:ext cx="7543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This channel include traffic from all search engines.  Organic Users in Sep were </a:t>
            </a:r>
            <a:r>
              <a:rPr b="1" lang="en-IN" sz="1800">
                <a:solidFill>
                  <a:schemeClr val="dk1"/>
                </a:solidFill>
                <a:latin typeface="Calibri"/>
                <a:ea typeface="Calibri"/>
                <a:cs typeface="Calibri"/>
                <a:sym typeface="Calibri"/>
              </a:rPr>
              <a:t>61,640 </a:t>
            </a:r>
            <a:r>
              <a:rPr lang="en-IN" sz="1800">
                <a:solidFill>
                  <a:schemeClr val="dk1"/>
                </a:solidFill>
                <a:latin typeface="Calibri"/>
                <a:ea typeface="Calibri"/>
                <a:cs typeface="Calibri"/>
                <a:sym typeface="Calibri"/>
              </a:rPr>
              <a:t>as compare to Aug </a:t>
            </a:r>
            <a:r>
              <a:rPr b="1" lang="en-IN" sz="1800">
                <a:solidFill>
                  <a:schemeClr val="dk1"/>
                </a:solidFill>
                <a:latin typeface="Calibri"/>
                <a:ea typeface="Calibri"/>
                <a:cs typeface="Calibri"/>
                <a:sym typeface="Calibri"/>
              </a:rPr>
              <a:t>19,465</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81" name="Google Shape;481;p14"/>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82" name="Google Shape;482;p14"/>
          <p:cNvPicPr preferRelativeResize="0"/>
          <p:nvPr/>
        </p:nvPicPr>
        <p:blipFill rotWithShape="1">
          <a:blip r:embed="rId3">
            <a:alphaModFix/>
          </a:blip>
          <a:srcRect b="0" l="0" r="0" t="0"/>
          <a:stretch/>
        </p:blipFill>
        <p:spPr>
          <a:xfrm>
            <a:off x="1295400" y="1350169"/>
            <a:ext cx="6792436" cy="2986881"/>
          </a:xfrm>
          <a:prstGeom prst="rect">
            <a:avLst/>
          </a:prstGeom>
          <a:noFill/>
          <a:ln>
            <a:noFill/>
          </a:ln>
        </p:spPr>
      </p:pic>
      <p:sp>
        <p:nvSpPr>
          <p:cNvPr id="483" name="Google Shape;483;p14"/>
          <p:cNvSpPr txBox="1"/>
          <p:nvPr/>
        </p:nvSpPr>
        <p:spPr>
          <a:xfrm>
            <a:off x="2057400" y="207169"/>
            <a:ext cx="3733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a:solidFill>
                  <a:schemeClr val="dk1"/>
                </a:solidFill>
                <a:latin typeface="Calibri"/>
                <a:ea typeface="Calibri"/>
                <a:cs typeface="Calibri"/>
                <a:sym typeface="Calibri"/>
              </a:rPr>
              <a:t>Conversion Overview- Sep Month</a:t>
            </a:r>
            <a:endParaRPr b="1" sz="2000">
              <a:solidFill>
                <a:schemeClr val="dk1"/>
              </a:solidFill>
              <a:latin typeface="Calibri"/>
              <a:ea typeface="Calibri"/>
              <a:cs typeface="Calibri"/>
              <a:sym typeface="Calibri"/>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89" name="Google Shape;489;p15"/>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90" name="Google Shape;490;p15"/>
          <p:cNvPicPr preferRelativeResize="0"/>
          <p:nvPr/>
        </p:nvPicPr>
        <p:blipFill rotWithShape="1">
          <a:blip r:embed="rId3">
            <a:alphaModFix/>
          </a:blip>
          <a:srcRect b="0" l="0" r="0" t="0"/>
          <a:stretch/>
        </p:blipFill>
        <p:spPr>
          <a:xfrm>
            <a:off x="838200" y="969169"/>
            <a:ext cx="4648200" cy="3438525"/>
          </a:xfrm>
          <a:prstGeom prst="rect">
            <a:avLst/>
          </a:prstGeom>
          <a:noFill/>
          <a:ln>
            <a:noFill/>
          </a:ln>
        </p:spPr>
      </p:pic>
      <p:pic>
        <p:nvPicPr>
          <p:cNvPr id="491" name="Google Shape;491;p15"/>
          <p:cNvPicPr preferRelativeResize="0"/>
          <p:nvPr/>
        </p:nvPicPr>
        <p:blipFill rotWithShape="1">
          <a:blip r:embed="rId4">
            <a:alphaModFix/>
          </a:blip>
          <a:srcRect b="0" l="0" r="0" t="0"/>
          <a:stretch/>
        </p:blipFill>
        <p:spPr>
          <a:xfrm>
            <a:off x="5450834" y="969169"/>
            <a:ext cx="3329536" cy="3438525"/>
          </a:xfrm>
          <a:prstGeom prst="rect">
            <a:avLst/>
          </a:prstGeom>
          <a:noFill/>
          <a:ln>
            <a:noFill/>
          </a:ln>
        </p:spPr>
      </p:pic>
      <p:sp>
        <p:nvSpPr>
          <p:cNvPr id="492" name="Google Shape;492;p15"/>
          <p:cNvSpPr txBox="1"/>
          <p:nvPr/>
        </p:nvSpPr>
        <p:spPr>
          <a:xfrm>
            <a:off x="2133600" y="359569"/>
            <a:ext cx="4648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Organic Search Traffic Projection Nov Month</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98" name="Google Shape;498;p1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99" name="Google Shape;499;p16"/>
          <p:cNvPicPr preferRelativeResize="0"/>
          <p:nvPr/>
        </p:nvPicPr>
        <p:blipFill rotWithShape="1">
          <a:blip r:embed="rId3">
            <a:alphaModFix/>
          </a:blip>
          <a:srcRect b="0" l="0" r="0" t="0"/>
          <a:stretch/>
        </p:blipFill>
        <p:spPr>
          <a:xfrm>
            <a:off x="2057400" y="588169"/>
            <a:ext cx="4488230" cy="3987800"/>
          </a:xfrm>
          <a:prstGeom prst="rect">
            <a:avLst/>
          </a:prstGeom>
          <a:noFill/>
          <a:ln>
            <a:noFill/>
          </a:ln>
        </p:spPr>
      </p:pic>
      <p:sp>
        <p:nvSpPr>
          <p:cNvPr id="500" name="Google Shape;500;p16"/>
          <p:cNvSpPr txBox="1"/>
          <p:nvPr/>
        </p:nvSpPr>
        <p:spPr>
          <a:xfrm>
            <a:off x="2590800" y="130969"/>
            <a:ext cx="3657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Organic Search  keywords</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06" name="Google Shape;506;p1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507" name="Google Shape;507;p17"/>
          <p:cNvPicPr preferRelativeResize="0"/>
          <p:nvPr/>
        </p:nvPicPr>
        <p:blipFill rotWithShape="1">
          <a:blip r:embed="rId3">
            <a:alphaModFix/>
          </a:blip>
          <a:srcRect b="0" l="0" r="0" t="0"/>
          <a:stretch/>
        </p:blipFill>
        <p:spPr>
          <a:xfrm>
            <a:off x="1905000" y="588169"/>
            <a:ext cx="4648200" cy="4231322"/>
          </a:xfrm>
          <a:prstGeom prst="rect">
            <a:avLst/>
          </a:prstGeom>
          <a:noFill/>
          <a:ln>
            <a:noFill/>
          </a:ln>
        </p:spPr>
      </p:pic>
      <p:sp>
        <p:nvSpPr>
          <p:cNvPr id="508" name="Google Shape;508;p17"/>
          <p:cNvSpPr txBox="1"/>
          <p:nvPr/>
        </p:nvSpPr>
        <p:spPr>
          <a:xfrm>
            <a:off x="2286000" y="207169"/>
            <a:ext cx="3276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Direct Traffic Over view Nov</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graphicFrame>
        <p:nvGraphicFramePr>
          <p:cNvPr id="513" name="Google Shape;513;p18"/>
          <p:cNvGraphicFramePr/>
          <p:nvPr/>
        </p:nvGraphicFramePr>
        <p:xfrm>
          <a:off x="1676399" y="892132"/>
          <a:ext cx="3000000" cy="3000000"/>
        </p:xfrm>
        <a:graphic>
          <a:graphicData uri="http://schemas.openxmlformats.org/drawingml/2006/table">
            <a:tbl>
              <a:tblPr bandRow="1" firstCol="1" firstRow="1">
                <a:noFill/>
                <a:tableStyleId>{791D4B83-2E96-4BD9-B22E-9636319A05F3}</a:tableStyleId>
              </a:tblPr>
              <a:tblGrid>
                <a:gridCol w="2907175"/>
                <a:gridCol w="1517700"/>
                <a:gridCol w="1026050"/>
                <a:gridCol w="1026050"/>
              </a:tblGrid>
              <a:tr h="361225">
                <a:tc>
                  <a:txBody>
                    <a:bodyPr/>
                    <a:lstStyle/>
                    <a:p>
                      <a:pPr indent="0" lvl="0" marL="0" marR="0" rtl="0" algn="ctr">
                        <a:lnSpc>
                          <a:spcPct val="115000"/>
                        </a:lnSpc>
                        <a:spcBef>
                          <a:spcPts val="0"/>
                        </a:spcBef>
                        <a:spcAft>
                          <a:spcPts val="0"/>
                        </a:spcAft>
                        <a:buNone/>
                      </a:pPr>
                      <a:r>
                        <a:rPr lang="en-IN" sz="1200" u="none" cap="none" strike="noStrike"/>
                        <a:t>Keyword</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11th Sep'20 (Google India)</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Oct </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02-Nov</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TrueBuds</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new</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4</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1</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FreePods</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new</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4</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1</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ProPods</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new</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6</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3</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ProPods</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new</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6</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3</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flowx</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space</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6</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space</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5</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2</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Curve</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2</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2</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Sonic</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5</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Muse</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8</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7</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7</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Muse</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8</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8</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2</a:t>
                      </a:r>
                      <a:endParaRPr sz="1200" u="none" cap="none" strike="noStrike">
                        <a:latin typeface="Calibri"/>
                        <a:ea typeface="Calibri"/>
                        <a:cs typeface="Calibri"/>
                        <a:sym typeface="Calibri"/>
                      </a:endParaRPr>
                    </a:p>
                  </a:txBody>
                  <a:tcPr marT="6625" marB="0" marR="6625" marL="6625" anchor="b"/>
                </a:tc>
              </a:tr>
              <a:tr h="216575">
                <a:tc>
                  <a:txBody>
                    <a:bodyPr/>
                    <a:lstStyle/>
                    <a:p>
                      <a:pPr indent="0" lvl="0" marL="0" marR="0" rtl="0" algn="ctr">
                        <a:lnSpc>
                          <a:spcPct val="115000"/>
                        </a:lnSpc>
                        <a:spcBef>
                          <a:spcPts val="0"/>
                        </a:spcBef>
                        <a:spcAft>
                          <a:spcPts val="0"/>
                        </a:spcAft>
                        <a:buNone/>
                      </a:pPr>
                      <a:r>
                        <a:rPr lang="en-IN" sz="1200" u="none" cap="none" strike="noStrike"/>
                        <a:t>boult bluetooth headphones</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4</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ranger</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Flex</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9</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Boost</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5</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2</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Boost</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12</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3</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4</a:t>
                      </a:r>
                      <a:endParaRPr sz="1200" u="none" cap="none" strike="noStrike">
                        <a:latin typeface="Calibri"/>
                        <a:ea typeface="Calibri"/>
                        <a:cs typeface="Calibri"/>
                        <a:sym typeface="Calibri"/>
                      </a:endParaRPr>
                    </a:p>
                  </a:txBody>
                  <a:tcPr marT="6625" marB="0" marR="6625" marL="6625" anchor="b"/>
                </a:tc>
              </a:tr>
              <a:tr h="183025">
                <a:tc>
                  <a:txBody>
                    <a:bodyPr/>
                    <a:lstStyle/>
                    <a:p>
                      <a:pPr indent="0" lvl="0" marL="0" marR="0" rtl="0" algn="ctr">
                        <a:lnSpc>
                          <a:spcPct val="115000"/>
                        </a:lnSpc>
                        <a:spcBef>
                          <a:spcPts val="0"/>
                        </a:spcBef>
                        <a:spcAft>
                          <a:spcPts val="0"/>
                        </a:spcAft>
                        <a:buNone/>
                      </a:pPr>
                      <a:r>
                        <a:rPr lang="en-IN" sz="1200" u="none" cap="none" strike="noStrike"/>
                        <a:t>boult audio tru5ive pro</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new</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t>14</a:t>
                      </a:r>
                      <a:endParaRPr sz="1200" u="none" cap="none" strike="noStrike">
                        <a:latin typeface="Calibri"/>
                        <a:ea typeface="Calibri"/>
                        <a:cs typeface="Calibri"/>
                        <a:sym typeface="Calibri"/>
                      </a:endParaRPr>
                    </a:p>
                  </a:txBody>
                  <a:tcPr marT="6625" marB="0" marR="6625" marL="66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1</a:t>
                      </a:r>
                      <a:endParaRPr sz="1200" u="none" cap="none" strike="noStrike">
                        <a:latin typeface="Calibri"/>
                        <a:ea typeface="Calibri"/>
                        <a:cs typeface="Calibri"/>
                        <a:sym typeface="Calibri"/>
                      </a:endParaRPr>
                    </a:p>
                  </a:txBody>
                  <a:tcPr marT="6625" marB="0" marR="6625" marL="6625" anchor="b"/>
                </a:tc>
              </a:tr>
            </a:tbl>
          </a:graphicData>
        </a:graphic>
      </p:graphicFrame>
      <p:sp>
        <p:nvSpPr>
          <p:cNvPr id="514" name="Google Shape;514;p18"/>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15" name="Google Shape;515;p18"/>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16" name="Google Shape;516;p18"/>
          <p:cNvSpPr txBox="1"/>
          <p:nvPr/>
        </p:nvSpPr>
        <p:spPr>
          <a:xfrm>
            <a:off x="2133600" y="359569"/>
            <a:ext cx="4114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Branded   Keywords Improvement</a:t>
            </a:r>
            <a:endParaRPr b="1"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type="title"/>
          </p:nvPr>
        </p:nvSpPr>
        <p:spPr>
          <a:xfrm>
            <a:off x="214282" y="1997865"/>
            <a:ext cx="8929718" cy="993252"/>
          </a:xfrm>
          <a:prstGeom prst="rect">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b="1" lang="en-IN" sz="3600">
                <a:solidFill>
                  <a:schemeClr val="lt1"/>
                </a:solidFill>
                <a:latin typeface="Calibri"/>
                <a:ea typeface="Calibri"/>
                <a:cs typeface="Calibri"/>
                <a:sym typeface="Calibri"/>
              </a:rPr>
              <a:t>Detailed Seo Report</a:t>
            </a:r>
            <a:endParaRPr b="1" sz="3600"/>
          </a:p>
        </p:txBody>
      </p:sp>
      <p:sp>
        <p:nvSpPr>
          <p:cNvPr id="200" name="Google Shape;200;p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201" name="Google Shape;201;p2"/>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202" name="Google Shape;202;p2"/>
          <p:cNvSpPr/>
          <p:nvPr/>
        </p:nvSpPr>
        <p:spPr>
          <a:xfrm>
            <a:off x="0" y="2399"/>
            <a:ext cx="214282" cy="5138738"/>
          </a:xfrm>
          <a:prstGeom prst="rect">
            <a:avLst/>
          </a:prstGeom>
          <a:solidFill>
            <a:srgbClr val="E36C09"/>
          </a:solidFill>
          <a:ln cap="rnd" cmpd="sng" w="9525">
            <a:solidFill>
              <a:srgbClr val="EB8E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36C09"/>
              </a:solidFill>
              <a:latin typeface="Calibri"/>
              <a:ea typeface="Calibri"/>
              <a:cs typeface="Calibri"/>
              <a:sym typeface="Calibri"/>
            </a:endParaRPr>
          </a:p>
        </p:txBody>
      </p:sp>
      <p:pic>
        <p:nvPicPr>
          <p:cNvPr descr="Image result for confidential document" id="203" name="Google Shape;203;p2"/>
          <p:cNvPicPr preferRelativeResize="0"/>
          <p:nvPr/>
        </p:nvPicPr>
        <p:blipFill rotWithShape="1">
          <a:blip r:embed="rId3">
            <a:alphaModFix/>
          </a:blip>
          <a:srcRect b="0" l="0" r="0" t="0"/>
          <a:stretch/>
        </p:blipFill>
        <p:spPr>
          <a:xfrm>
            <a:off x="7643834" y="140477"/>
            <a:ext cx="1357322" cy="1526988"/>
          </a:xfrm>
          <a:prstGeom prst="rect">
            <a:avLst/>
          </a:prstGeom>
          <a:noFill/>
          <a:ln>
            <a:noFill/>
          </a:ln>
        </p:spPr>
      </p:pic>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aphicFrame>
        <p:nvGraphicFramePr>
          <p:cNvPr id="521" name="Google Shape;521;p19"/>
          <p:cNvGraphicFramePr/>
          <p:nvPr/>
        </p:nvGraphicFramePr>
        <p:xfrm>
          <a:off x="1828800" y="740569"/>
          <a:ext cx="3000000" cy="3000000"/>
        </p:xfrm>
        <a:graphic>
          <a:graphicData uri="http://schemas.openxmlformats.org/drawingml/2006/table">
            <a:tbl>
              <a:tblPr bandRow="1" firstCol="1" firstRow="1">
                <a:noFill/>
                <a:tableStyleId>{791D4B83-2E96-4BD9-B22E-9636319A05F3}</a:tableStyleId>
              </a:tblPr>
              <a:tblGrid>
                <a:gridCol w="2205250"/>
                <a:gridCol w="1085475"/>
                <a:gridCol w="1371125"/>
                <a:gridCol w="845525"/>
              </a:tblGrid>
              <a:tr h="270675">
                <a:tc>
                  <a:txBody>
                    <a:bodyPr/>
                    <a:lstStyle/>
                    <a:p>
                      <a:pPr indent="0" lvl="0" marL="0" marR="0" rtl="0" algn="l">
                        <a:lnSpc>
                          <a:spcPct val="115000"/>
                        </a:lnSpc>
                        <a:spcBef>
                          <a:spcPts val="0"/>
                        </a:spcBef>
                        <a:spcAft>
                          <a:spcPts val="0"/>
                        </a:spcAft>
                        <a:buNone/>
                      </a:pPr>
                      <a:r>
                        <a:rPr lang="en-IN" sz="1200" u="none" cap="none" strike="noStrike"/>
                        <a:t> </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16th Sep'20 (Google India)</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oct -month ranking</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02-Nov</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b="1" lang="en-IN" sz="1200" u="none" cap="none" strike="noStrike">
                          <a:solidFill>
                            <a:schemeClr val="lt1"/>
                          </a:solidFill>
                          <a:latin typeface="Calibri"/>
                          <a:ea typeface="Calibri"/>
                          <a:cs typeface="Calibri"/>
                          <a:sym typeface="Calibri"/>
                        </a:rPr>
                        <a:t>truly wireless earbuds</a:t>
                      </a:r>
                      <a:endParaRPr b="1" sz="1200" u="none" cap="none" strike="noStrike">
                        <a:solidFill>
                          <a:schemeClr val="lt1"/>
                        </a:solidFill>
                        <a:latin typeface="Calibri"/>
                        <a:ea typeface="Calibri"/>
                        <a:cs typeface="Calibri"/>
                        <a:sym typeface="Calibri"/>
                      </a:endParaRPr>
                    </a:p>
                  </a:txBody>
                  <a:tcPr marT="9525" marB="0" marR="9525" marL="9525"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Not in 100</a:t>
                      </a:r>
                      <a:endParaRPr/>
                    </a:p>
                  </a:txBody>
                  <a:tcPr marT="9525" marB="0" marR="9525" marL="9525"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Not in 100</a:t>
                      </a:r>
                      <a:endParaRPr/>
                    </a:p>
                  </a:txBody>
                  <a:tcPr marT="9525" marB="0" marR="9525" marL="9525"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64</a:t>
                      </a:r>
                      <a:endParaRPr b="0" sz="1200" u="none" cap="none" strike="noStrike">
                        <a:solidFill>
                          <a:schemeClr val="dk1"/>
                        </a:solidFill>
                        <a:latin typeface="Calibri"/>
                        <a:ea typeface="Calibri"/>
                        <a:cs typeface="Calibri"/>
                        <a:sym typeface="Calibri"/>
                      </a:endParaRPr>
                    </a:p>
                  </a:txBody>
                  <a:tcPr marT="9525" marB="0" marR="9525" marL="9525" anchor="b"/>
                </a:tc>
              </a:tr>
              <a:tr h="187225">
                <a:tc>
                  <a:txBody>
                    <a:bodyPr/>
                    <a:lstStyle/>
                    <a:p>
                      <a:pPr indent="0" lvl="0" marL="0" marR="0" rtl="0" algn="l">
                        <a:lnSpc>
                          <a:spcPct val="115000"/>
                        </a:lnSpc>
                        <a:spcBef>
                          <a:spcPts val="0"/>
                        </a:spcBef>
                        <a:spcAft>
                          <a:spcPts val="0"/>
                        </a:spcAft>
                        <a:buNone/>
                      </a:pPr>
                      <a:r>
                        <a:rPr b="1" lang="en-IN" sz="1200" u="none" cap="none" strike="noStrike">
                          <a:solidFill>
                            <a:schemeClr val="lt1"/>
                          </a:solidFill>
                          <a:latin typeface="Calibri"/>
                          <a:ea typeface="Calibri"/>
                          <a:cs typeface="Calibri"/>
                          <a:sym typeface="Calibri"/>
                        </a:rPr>
                        <a:t>earpods bluetooth price</a:t>
                      </a:r>
                      <a:endParaRPr/>
                    </a:p>
                  </a:txBody>
                  <a:tcPr marT="9525" marB="0" marR="9525" marL="9525"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Not in 100</a:t>
                      </a:r>
                      <a:endParaRPr b="0" sz="1200" u="none" cap="none" strike="noStrike">
                        <a:solidFill>
                          <a:schemeClr val="dk1"/>
                        </a:solidFill>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Not in 100</a:t>
                      </a:r>
                      <a:endParaRPr b="0" sz="1200" u="none" cap="none" strike="noStrike">
                        <a:solidFill>
                          <a:schemeClr val="dk1"/>
                        </a:solidFill>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56</a:t>
                      </a:r>
                      <a:endParaRPr b="0" sz="1200" u="none" cap="none" strike="noStrike">
                        <a:solidFill>
                          <a:schemeClr val="dk1"/>
                        </a:solidFill>
                        <a:latin typeface="Calibri"/>
                        <a:ea typeface="Calibri"/>
                        <a:cs typeface="Calibri"/>
                        <a:sym typeface="Calibri"/>
                      </a:endParaRPr>
                    </a:p>
                  </a:txBody>
                  <a:tcPr marT="0" marB="0" marR="44250" marL="44250" anchor="b"/>
                </a:tc>
              </a:tr>
              <a:tr h="187225">
                <a:tc>
                  <a:txBody>
                    <a:bodyPr/>
                    <a:lstStyle/>
                    <a:p>
                      <a:pPr indent="0" lvl="0" marL="0" marR="0" rtl="0" algn="l">
                        <a:spcBef>
                          <a:spcPts val="0"/>
                        </a:spcBef>
                        <a:spcAft>
                          <a:spcPts val="0"/>
                        </a:spcAft>
                        <a:buNone/>
                      </a:pPr>
                      <a:r>
                        <a:rPr b="1" i="0" lang="en-IN" sz="1100" u="none" cap="none" strike="noStrike">
                          <a:solidFill>
                            <a:schemeClr val="lt1"/>
                          </a:solidFill>
                          <a:latin typeface="Calibri"/>
                          <a:ea typeface="Calibri"/>
                          <a:cs typeface="Calibri"/>
                          <a:sym typeface="Calibri"/>
                        </a:rPr>
                        <a:t>wireless headphones price</a:t>
                      </a:r>
                      <a:endParaRPr/>
                    </a:p>
                  </a:txBody>
                  <a:tcPr marT="9525" marB="0" marR="9525" marL="9525"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rPr>
                        <a:t>78</a:t>
                      </a:r>
                      <a:endParaRPr b="0" sz="1200" u="none" cap="none" strike="noStrike">
                        <a:solidFill>
                          <a:schemeClr val="dk1"/>
                        </a:solidFill>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rPr>
                        <a:t>79</a:t>
                      </a:r>
                      <a:endParaRPr b="0" sz="1200" u="none" cap="none" strike="noStrike">
                        <a:solidFill>
                          <a:schemeClr val="dk1"/>
                        </a:solidFill>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b="0" lang="en-IN" sz="1200" u="none" cap="none" strike="noStrike">
                          <a:solidFill>
                            <a:schemeClr val="dk1"/>
                          </a:solidFill>
                          <a:latin typeface="Calibri"/>
                          <a:ea typeface="Calibri"/>
                          <a:cs typeface="Calibri"/>
                          <a:sym typeface="Calibri"/>
                        </a:rPr>
                        <a:t>74</a:t>
                      </a:r>
                      <a:endParaRPr b="0" sz="1200" u="none" cap="none" strike="noStrike">
                        <a:solidFill>
                          <a:schemeClr val="dk1"/>
                        </a:solidFill>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bluetooth headset price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62</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54</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latest earphones</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80</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earpods bluetooth price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88</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62</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upcoming bluetooth earphones</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88</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64</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earpods bluetooth price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spcBef>
                          <a:spcPts val="0"/>
                        </a:spcBef>
                        <a:spcAft>
                          <a:spcPts val="0"/>
                        </a:spcAft>
                        <a:buNone/>
                      </a:pPr>
                      <a:r>
                        <a:rPr b="0" i="0" lang="en-IN" sz="1100" u="none" cap="none" strike="noStrike">
                          <a:solidFill>
                            <a:srgbClr val="000000"/>
                          </a:solidFill>
                          <a:latin typeface="Calibri"/>
                          <a:ea typeface="Calibri"/>
                          <a:cs typeface="Calibri"/>
                          <a:sym typeface="Calibri"/>
                        </a:rPr>
                        <a:t>Not in 100</a:t>
                      </a:r>
                      <a:endParaRPr/>
                    </a:p>
                  </a:txBody>
                  <a:tcPr marT="9525" marB="0" marR="9525" marL="9525" anchor="b"/>
                </a:tc>
                <a:tc>
                  <a:txBody>
                    <a:bodyPr/>
                    <a:lstStyle/>
                    <a:p>
                      <a:pPr indent="0" lvl="0" marL="0" marR="0" rtl="0" algn="ctr">
                        <a:spcBef>
                          <a:spcPts val="0"/>
                        </a:spcBef>
                        <a:spcAft>
                          <a:spcPts val="0"/>
                        </a:spcAft>
                        <a:buNone/>
                      </a:pPr>
                      <a:r>
                        <a:rPr b="0" i="0" lang="en-IN" sz="1100" u="none" cap="none" strike="noStrike">
                          <a:solidFill>
                            <a:srgbClr val="000000"/>
                          </a:solidFill>
                          <a:latin typeface="Calibri"/>
                          <a:ea typeface="Calibri"/>
                          <a:cs typeface="Calibri"/>
                          <a:sym typeface="Calibri"/>
                        </a:rPr>
                        <a:t>88</a:t>
                      </a:r>
                      <a:endParaRPr/>
                    </a:p>
                  </a:txBody>
                  <a:tcPr marT="9525" marB="0" marR="9525" marL="9525"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61</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spcBef>
                          <a:spcPts val="0"/>
                        </a:spcBef>
                        <a:spcAft>
                          <a:spcPts val="0"/>
                        </a:spcAft>
                        <a:buNone/>
                      </a:pPr>
                      <a:r>
                        <a:rPr b="1" i="0" lang="en-IN" sz="1100" u="none" cap="none" strike="noStrike">
                          <a:solidFill>
                            <a:schemeClr val="lt1"/>
                          </a:solidFill>
                          <a:latin typeface="Calibri"/>
                          <a:ea typeface="Calibri"/>
                          <a:cs typeface="Calibri"/>
                          <a:sym typeface="Calibri"/>
                        </a:rPr>
                        <a:t>bluetooth handsfree buy online</a:t>
                      </a:r>
                      <a:endParaRPr/>
                    </a:p>
                  </a:txBody>
                  <a:tcPr marT="9525" marB="0" marR="9525" marL="9525" anchor="b"/>
                </a:tc>
                <a:tc>
                  <a:txBody>
                    <a:bodyPr/>
                    <a:lstStyle/>
                    <a:p>
                      <a:pPr indent="0" lvl="0" marL="0" marR="0" rtl="0" algn="ctr">
                        <a:spcBef>
                          <a:spcPts val="0"/>
                        </a:spcBef>
                        <a:spcAft>
                          <a:spcPts val="0"/>
                        </a:spcAft>
                        <a:buNone/>
                      </a:pPr>
                      <a:r>
                        <a:rPr b="0" i="0" lang="en-IN" sz="1100" u="none" cap="none" strike="noStrike">
                          <a:solidFill>
                            <a:srgbClr val="000000"/>
                          </a:solidFill>
                          <a:latin typeface="Calibri"/>
                          <a:ea typeface="Calibri"/>
                          <a:cs typeface="Calibri"/>
                          <a:sym typeface="Calibri"/>
                        </a:rPr>
                        <a:t>Not in 100</a:t>
                      </a:r>
                      <a:endParaRPr/>
                    </a:p>
                  </a:txBody>
                  <a:tcPr marT="9525" marB="0" marR="9525" marL="9525" anchor="b"/>
                </a:tc>
                <a:tc>
                  <a:txBody>
                    <a:bodyPr/>
                    <a:lstStyle/>
                    <a:p>
                      <a:pPr indent="0" lvl="0" marL="0" marR="0" rtl="0" algn="ctr">
                        <a:spcBef>
                          <a:spcPts val="0"/>
                        </a:spcBef>
                        <a:spcAft>
                          <a:spcPts val="0"/>
                        </a:spcAft>
                        <a:buNone/>
                      </a:pPr>
                      <a:r>
                        <a:rPr b="0" i="0" lang="en-IN" sz="1100" u="none" cap="none" strike="noStrike">
                          <a:solidFill>
                            <a:srgbClr val="000000"/>
                          </a:solidFill>
                          <a:latin typeface="Calibri"/>
                          <a:ea typeface="Calibri"/>
                          <a:cs typeface="Calibri"/>
                          <a:sym typeface="Calibri"/>
                        </a:rPr>
                        <a:t>80</a:t>
                      </a:r>
                      <a:endParaRPr/>
                    </a:p>
                  </a:txBody>
                  <a:tcPr marT="9525" marB="0" marR="9525" marL="9525" anchor="b"/>
                </a:tc>
                <a:tc>
                  <a:txBody>
                    <a:bodyPr/>
                    <a:lstStyle/>
                    <a:p>
                      <a:pPr indent="0" lvl="0" marL="0" marR="0" rtl="0" algn="ctr">
                        <a:spcBef>
                          <a:spcPts val="0"/>
                        </a:spcBef>
                        <a:spcAft>
                          <a:spcPts val="0"/>
                        </a:spcAft>
                        <a:buNone/>
                      </a:pPr>
                      <a:r>
                        <a:rPr b="0" i="0" lang="en-IN" sz="1100" u="none" cap="none" strike="noStrike">
                          <a:solidFill>
                            <a:srgbClr val="000000"/>
                          </a:solidFill>
                          <a:latin typeface="Calibri"/>
                          <a:ea typeface="Calibri"/>
                          <a:cs typeface="Calibri"/>
                          <a:sym typeface="Calibri"/>
                        </a:rPr>
                        <a:t>78</a:t>
                      </a:r>
                      <a:endParaRPr b="0" i="0" sz="1100" u="none" cap="none" strike="noStrike">
                        <a:solidFill>
                          <a:srgbClr val="000000"/>
                        </a:solidFill>
                        <a:latin typeface="Calibri"/>
                        <a:ea typeface="Calibri"/>
                        <a:cs typeface="Calibri"/>
                        <a:sym typeface="Calibri"/>
                      </a:endParaRPr>
                    </a:p>
                  </a:txBody>
                  <a:tcPr marT="9525" marB="0" marR="9525" marL="9525" anchor="b"/>
                </a:tc>
              </a:tr>
              <a:tr h="187225">
                <a:tc>
                  <a:txBody>
                    <a:bodyPr/>
                    <a:lstStyle/>
                    <a:p>
                      <a:pPr indent="0" lvl="0" marL="0" marR="0" rtl="0" algn="l">
                        <a:lnSpc>
                          <a:spcPct val="115000"/>
                        </a:lnSpc>
                        <a:spcBef>
                          <a:spcPts val="0"/>
                        </a:spcBef>
                        <a:spcAft>
                          <a:spcPts val="0"/>
                        </a:spcAft>
                        <a:buNone/>
                      </a:pPr>
                      <a:r>
                        <a:rPr lang="en-IN" sz="1200" u="none" cap="none" strike="noStrike"/>
                        <a:t>truly wireless earbuds</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60</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wireless headphones price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95</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latin typeface="Calibri"/>
                          <a:ea typeface="Calibri"/>
                          <a:cs typeface="Calibri"/>
                          <a:sym typeface="Calibri"/>
                        </a:rPr>
                        <a:t>80</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bluetooth handsfree buy online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80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66</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bluetooth handsfree buy online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80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66</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bluetooth handsfree online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87</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68</a:t>
                      </a:r>
                      <a:endParaRPr sz="1200" u="none" cap="none" strike="noStrike">
                        <a:latin typeface="Calibri"/>
                        <a:ea typeface="Calibri"/>
                        <a:cs typeface="Calibri"/>
                        <a:sym typeface="Calibri"/>
                      </a:endParaRPr>
                    </a:p>
                  </a:txBody>
                  <a:tcPr marT="0" marB="0" marR="44250" marL="44250" anchor="b"/>
                </a:tc>
              </a:tr>
              <a:tr h="187225">
                <a:tc>
                  <a:txBody>
                    <a:bodyPr/>
                    <a:lstStyle/>
                    <a:p>
                      <a:pPr indent="0" lvl="0" marL="0" marR="0" rtl="0" algn="l">
                        <a:lnSpc>
                          <a:spcPct val="115000"/>
                        </a:lnSpc>
                        <a:spcBef>
                          <a:spcPts val="0"/>
                        </a:spcBef>
                        <a:spcAft>
                          <a:spcPts val="0"/>
                        </a:spcAft>
                        <a:buNone/>
                      </a:pPr>
                      <a:r>
                        <a:rPr lang="en-IN" sz="1200" u="none" cap="none" strike="noStrike"/>
                        <a:t>headphones wireless bluetooth price</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Not in 100</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78</a:t>
                      </a:r>
                      <a:endParaRPr sz="1200" u="none" cap="none" strike="noStrike">
                        <a:latin typeface="Calibri"/>
                        <a:ea typeface="Calibri"/>
                        <a:cs typeface="Calibri"/>
                        <a:sym typeface="Calibri"/>
                      </a:endParaRPr>
                    </a:p>
                  </a:txBody>
                  <a:tcPr marT="0" marB="0" marR="44250" marL="44250" anchor="b"/>
                </a:tc>
                <a:tc>
                  <a:txBody>
                    <a:bodyPr/>
                    <a:lstStyle/>
                    <a:p>
                      <a:pPr indent="0" lvl="0" marL="0" marR="0" rtl="0" algn="ctr">
                        <a:lnSpc>
                          <a:spcPct val="115000"/>
                        </a:lnSpc>
                        <a:spcBef>
                          <a:spcPts val="0"/>
                        </a:spcBef>
                        <a:spcAft>
                          <a:spcPts val="0"/>
                        </a:spcAft>
                        <a:buNone/>
                      </a:pPr>
                      <a:r>
                        <a:rPr lang="en-IN" sz="1200" u="none" cap="none" strike="noStrike"/>
                        <a:t>73</a:t>
                      </a:r>
                      <a:endParaRPr sz="1200" u="none" cap="none" strike="noStrike">
                        <a:latin typeface="Calibri"/>
                        <a:ea typeface="Calibri"/>
                        <a:cs typeface="Calibri"/>
                        <a:sym typeface="Calibri"/>
                      </a:endParaRPr>
                    </a:p>
                  </a:txBody>
                  <a:tcPr marT="0" marB="0" marR="44250" marL="44250" anchor="b"/>
                </a:tc>
              </a:tr>
            </a:tbl>
          </a:graphicData>
        </a:graphic>
      </p:graphicFrame>
      <p:sp>
        <p:nvSpPr>
          <p:cNvPr id="522" name="Google Shape;522;p19"/>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23" name="Google Shape;523;p19"/>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24" name="Google Shape;524;p19"/>
          <p:cNvSpPr/>
          <p:nvPr/>
        </p:nvSpPr>
        <p:spPr>
          <a:xfrm>
            <a:off x="1981200" y="207169"/>
            <a:ext cx="43085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Non-Branded   Keywords Improvement</a:t>
            </a:r>
            <a:endParaRPr b="1"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graphicFrame>
        <p:nvGraphicFramePr>
          <p:cNvPr id="529" name="Google Shape;529;p20"/>
          <p:cNvGraphicFramePr/>
          <p:nvPr/>
        </p:nvGraphicFramePr>
        <p:xfrm>
          <a:off x="2209800" y="511969"/>
          <a:ext cx="3000000" cy="3000000"/>
        </p:xfrm>
        <a:graphic>
          <a:graphicData uri="http://schemas.openxmlformats.org/drawingml/2006/table">
            <a:tbl>
              <a:tblPr bandRow="1" firstCol="1" firstRow="1">
                <a:noFill/>
                <a:tableStyleId>{791D4B83-2E96-4BD9-B22E-9636319A05F3}</a:tableStyleId>
              </a:tblPr>
              <a:tblGrid>
                <a:gridCol w="1999725"/>
                <a:gridCol w="1168575"/>
                <a:gridCol w="1632300"/>
              </a:tblGrid>
              <a:tr h="244925">
                <a:tc>
                  <a:txBody>
                    <a:bodyPr/>
                    <a:lstStyle/>
                    <a:p>
                      <a:pPr indent="0" lvl="0" marL="0" marR="0" rtl="0" algn="ctr">
                        <a:lnSpc>
                          <a:spcPct val="115000"/>
                        </a:lnSpc>
                        <a:spcBef>
                          <a:spcPts val="0"/>
                        </a:spcBef>
                        <a:spcAft>
                          <a:spcPts val="0"/>
                        </a:spcAft>
                        <a:buNone/>
                      </a:pPr>
                      <a:r>
                        <a:rPr lang="en-IN" sz="900" u="none" cap="none" strike="noStrike"/>
                        <a:t>Activity</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Report as Deliverable - Yes/No</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Cog-Team-Status</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Website Technical Analysis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Competitive Analysis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Keywords Research &amp; Analysis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Initial Rank Report</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URL Mapping</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URLs Rewriting (If Required)</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Google Analytics Account Setup (If Required)</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already set up</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Submission of Website in Google Webmaster Tool (If Required)</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Title &amp; Meta Tags Optimization of Targeted Pages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H1 Tags Optimization of Targeted Pages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NOT REQUIRED</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Web Content Duplicity Check</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Canonical Optimization (If required)</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Penguin/ Panda Impact Check</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Broken Links Check</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Social Bookmarking - 100</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latin typeface="Calibri"/>
                          <a:ea typeface="Calibri"/>
                          <a:cs typeface="Calibri"/>
                          <a:sym typeface="Calibri"/>
                        </a:rPr>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Classified Submissions - 100</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latin typeface="Calibri"/>
                          <a:ea typeface="Calibri"/>
                          <a:cs typeface="Calibri"/>
                          <a:sym typeface="Calibri"/>
                        </a:rPr>
                        <a:t>Done</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Directory Submission - 20</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latin typeface="Calibri"/>
                          <a:ea typeface="Calibri"/>
                          <a:cs typeface="Calibri"/>
                          <a:sym typeface="Calibri"/>
                        </a:rPr>
                        <a:t>Done</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Google Local Business Listing Creation/ Optimization ( If Required)</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l">
                        <a:lnSpc>
                          <a:spcPct val="115000"/>
                        </a:lnSpc>
                        <a:spcBef>
                          <a:spcPts val="0"/>
                        </a:spcBef>
                        <a:spcAft>
                          <a:spcPts val="0"/>
                        </a:spcAft>
                        <a:buNone/>
                      </a:pPr>
                      <a:r>
                        <a:rPr lang="en-IN" sz="900" u="none" cap="none" strike="noStrike"/>
                        <a:t>already set up</a:t>
                      </a:r>
                      <a:endParaRPr sz="900" u="none" cap="none" strike="noStrike">
                        <a:latin typeface="Calibri"/>
                        <a:ea typeface="Calibri"/>
                        <a:cs typeface="Calibri"/>
                        <a:sym typeface="Calibri"/>
                      </a:endParaRPr>
                    </a:p>
                  </a:txBody>
                  <a:tcPr marT="0" marB="0" marR="36300" marL="36300" anchor="b"/>
                </a:tc>
              </a:tr>
              <a:tr h="244925">
                <a:tc>
                  <a:txBody>
                    <a:bodyPr/>
                    <a:lstStyle/>
                    <a:p>
                      <a:pPr indent="0" lvl="0" marL="0" marR="0" rtl="0" algn="l">
                        <a:lnSpc>
                          <a:spcPct val="115000"/>
                        </a:lnSpc>
                        <a:spcBef>
                          <a:spcPts val="0"/>
                        </a:spcBef>
                        <a:spcAft>
                          <a:spcPts val="0"/>
                        </a:spcAft>
                        <a:buNone/>
                      </a:pPr>
                      <a:r>
                        <a:rPr lang="en-IN" sz="900" u="none" cap="none" strike="noStrike"/>
                        <a:t>Rank Reporting and Traffic Analytics Reporting - 1</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 </a:t>
                      </a:r>
                      <a:endParaRPr sz="900" u="none" cap="none" strike="noStrike">
                        <a:latin typeface="Calibri"/>
                        <a:ea typeface="Calibri"/>
                        <a:cs typeface="Calibri"/>
                        <a:sym typeface="Calibri"/>
                      </a:endParaRPr>
                    </a:p>
                  </a:txBody>
                  <a:tcPr marT="0" marB="0" marR="36300" marL="36300" anchor="b"/>
                </a:tc>
              </a:tr>
              <a:tr h="122475">
                <a:tc>
                  <a:txBody>
                    <a:bodyPr/>
                    <a:lstStyle/>
                    <a:p>
                      <a:pPr indent="0" lvl="0" marL="0" marR="0" rtl="0" algn="l">
                        <a:lnSpc>
                          <a:spcPct val="115000"/>
                        </a:lnSpc>
                        <a:spcBef>
                          <a:spcPts val="0"/>
                        </a:spcBef>
                        <a:spcAft>
                          <a:spcPts val="0"/>
                        </a:spcAft>
                        <a:buNone/>
                      </a:pPr>
                      <a:r>
                        <a:rPr lang="en-IN" sz="900" u="none" cap="none" strike="noStrike"/>
                        <a:t>Monthly Invoice for Month - 2</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Yes</a:t>
                      </a:r>
                      <a:endParaRPr sz="900" u="none" cap="none" strike="noStrike">
                        <a:latin typeface="Calibri"/>
                        <a:ea typeface="Calibri"/>
                        <a:cs typeface="Calibri"/>
                        <a:sym typeface="Calibri"/>
                      </a:endParaRPr>
                    </a:p>
                  </a:txBody>
                  <a:tcPr marT="0" marB="0" marR="36300" marL="36300" anchor="b"/>
                </a:tc>
                <a:tc>
                  <a:txBody>
                    <a:bodyPr/>
                    <a:lstStyle/>
                    <a:p>
                      <a:pPr indent="0" lvl="0" marL="0" marR="0" rtl="0" algn="ctr">
                        <a:lnSpc>
                          <a:spcPct val="115000"/>
                        </a:lnSpc>
                        <a:spcBef>
                          <a:spcPts val="0"/>
                        </a:spcBef>
                        <a:spcAft>
                          <a:spcPts val="0"/>
                        </a:spcAft>
                        <a:buNone/>
                      </a:pPr>
                      <a:r>
                        <a:rPr lang="en-IN" sz="900" u="none" cap="none" strike="noStrike"/>
                        <a:t> </a:t>
                      </a:r>
                      <a:endParaRPr sz="900" u="none" cap="none" strike="noStrike">
                        <a:latin typeface="Calibri"/>
                        <a:ea typeface="Calibri"/>
                        <a:cs typeface="Calibri"/>
                        <a:sym typeface="Calibri"/>
                      </a:endParaRPr>
                    </a:p>
                  </a:txBody>
                  <a:tcPr marT="0" marB="0" marR="36300" marL="36300" anchor="b"/>
                </a:tc>
              </a:tr>
            </a:tbl>
          </a:graphicData>
        </a:graphic>
      </p:graphicFrame>
      <p:sp>
        <p:nvSpPr>
          <p:cNvPr id="530" name="Google Shape;530;p20"/>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31" name="Google Shape;531;p20"/>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32" name="Google Shape;532;p20"/>
          <p:cNvSpPr txBox="1"/>
          <p:nvPr/>
        </p:nvSpPr>
        <p:spPr>
          <a:xfrm>
            <a:off x="2209800" y="130969"/>
            <a:ext cx="4876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2000">
                <a:solidFill>
                  <a:schemeClr val="dk1"/>
                </a:solidFill>
                <a:latin typeface="Calibri"/>
                <a:ea typeface="Calibri"/>
                <a:cs typeface="Calibri"/>
                <a:sym typeface="Calibri"/>
              </a:rPr>
              <a:t>Sep Month Plan</a:t>
            </a:r>
            <a:endParaRPr b="1" sz="2000">
              <a:solidFill>
                <a:schemeClr val="dk1"/>
              </a:solidFill>
              <a:latin typeface="Calibri"/>
              <a:ea typeface="Calibri"/>
              <a:cs typeface="Calibri"/>
              <a:sym typeface="Calibri"/>
            </a:endParaRP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aphicFrame>
        <p:nvGraphicFramePr>
          <p:cNvPr id="537" name="Google Shape;537;p21"/>
          <p:cNvGraphicFramePr/>
          <p:nvPr/>
        </p:nvGraphicFramePr>
        <p:xfrm>
          <a:off x="1828801" y="439886"/>
          <a:ext cx="3000000" cy="3000000"/>
        </p:xfrm>
        <a:graphic>
          <a:graphicData uri="http://schemas.openxmlformats.org/drawingml/2006/table">
            <a:tbl>
              <a:tblPr bandRow="1" firstCol="1" firstRow="1">
                <a:noFill/>
                <a:tableStyleId>{791D4B83-2E96-4BD9-B22E-9636319A05F3}</a:tableStyleId>
              </a:tblPr>
              <a:tblGrid>
                <a:gridCol w="2321050"/>
                <a:gridCol w="1425950"/>
                <a:gridCol w="1206000"/>
              </a:tblGrid>
              <a:tr h="130250">
                <a:tc>
                  <a:txBody>
                    <a:bodyPr/>
                    <a:lstStyle/>
                    <a:p>
                      <a:pPr indent="0" lvl="0" marL="0" marR="0" rtl="0" algn="l">
                        <a:lnSpc>
                          <a:spcPct val="115000"/>
                        </a:lnSpc>
                        <a:spcBef>
                          <a:spcPts val="0"/>
                        </a:spcBef>
                        <a:spcAft>
                          <a:spcPts val="0"/>
                        </a:spcAft>
                        <a:buNone/>
                      </a:pPr>
                      <a:r>
                        <a:rPr lang="en-IN" sz="800" u="none" cap="none" strike="noStrike"/>
                        <a:t>XML Sitemap Creation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 </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Image Alt Tags Optimization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Clr>
                          <a:schemeClr val="dk1"/>
                        </a:buClr>
                        <a:buSzPts val="800"/>
                        <a:buFont typeface="Calibri"/>
                        <a:buNone/>
                      </a:pPr>
                      <a:r>
                        <a:rPr lang="en-IN" sz="800" u="none" cap="none" strike="noStrike"/>
                        <a:t>DONE </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Robots.txt File Creation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Clr>
                          <a:schemeClr val="dk1"/>
                        </a:buClr>
                        <a:buSzPts val="800"/>
                        <a:buFont typeface="Calibri"/>
                        <a:buNone/>
                      </a:pPr>
                      <a:r>
                        <a:rPr lang="en-IN" sz="800" u="none" cap="none" strike="noStrike"/>
                        <a:t>DONE </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Web Content Optimization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Clr>
                          <a:schemeClr val="dk1"/>
                        </a:buClr>
                        <a:buSzPts val="800"/>
                        <a:buFont typeface="Calibri"/>
                        <a:buNone/>
                      </a:pPr>
                      <a:r>
                        <a:rPr lang="en-IN" sz="800" u="none" cap="none" strike="noStrike"/>
                        <a:t>INFUTURE </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Installation Internal Blog into website ( If Required.)</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Clr>
                          <a:schemeClr val="dk1"/>
                        </a:buClr>
                        <a:buSzPts val="800"/>
                        <a:buFont typeface="Calibri"/>
                        <a:buNone/>
                      </a:pPr>
                      <a:r>
                        <a:rPr lang="en-IN" sz="800" u="none" cap="none" strike="noStrike"/>
                        <a:t>INFUTURE </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Internal Blog Content Creation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INFUTURE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Image Share 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48900">
                <a:tc>
                  <a:txBody>
                    <a:bodyPr/>
                    <a:lstStyle/>
                    <a:p>
                      <a:pPr indent="0" lvl="0" marL="0" marR="0" rtl="0" algn="l">
                        <a:lnSpc>
                          <a:spcPct val="115000"/>
                        </a:lnSpc>
                        <a:spcBef>
                          <a:spcPts val="0"/>
                        </a:spcBef>
                        <a:spcAft>
                          <a:spcPts val="0"/>
                        </a:spcAft>
                        <a:buNone/>
                      </a:pPr>
                      <a:r>
                        <a:rPr lang="en-IN" sz="800" u="none" cap="none" strike="noStrike"/>
                        <a:t>Article Submission ( Single Content Single Resources)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latin typeface="Calibri"/>
                          <a:ea typeface="Calibri"/>
                          <a:cs typeface="Calibri"/>
                          <a:sym typeface="Calibri"/>
                        </a:rPr>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Blog Submission ( Single Content Single Resources)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latin typeface="Calibri"/>
                          <a:ea typeface="Calibri"/>
                          <a:cs typeface="Calibri"/>
                          <a:sym typeface="Calibri"/>
                        </a:rPr>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Social Profile linking 3*5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15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Guest Posting Live Links SBM</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Forum Live Links SBM 1*5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PPT creATION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PDF creation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Video Submission 1*5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Question/Answer ( BOOKMARKING)</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25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Question/Answer ( Q/A Writing by Client Team)</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(Relevant/Non-spammy) Industry Directories</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25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Blog commenting</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Video Commenting</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Blog Live Links SBM 3*5</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15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latin typeface="Calibri"/>
                          <a:ea typeface="Calibri"/>
                          <a:cs typeface="Calibri"/>
                          <a:sym typeface="Calibri"/>
                        </a:rPr>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PPT Live Links SBM 4*5</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Forum Commenting</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Social Commenting</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Video Live Links SBM</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Q/A Live Links SBM 4*5</a:t>
                      </a:r>
                      <a:endParaRPr sz="800" u="none" cap="none" strike="noStrike">
                        <a:latin typeface="Calibri"/>
                        <a:ea typeface="Calibri"/>
                        <a:cs typeface="Calibri"/>
                        <a:sym typeface="Calibri"/>
                      </a:endParaRPr>
                    </a:p>
                  </a:txBody>
                  <a:tcPr marT="0" marB="0" marR="27975" marL="27975" anchor="ctr"/>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Ping Submission</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40</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Guest Posting</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1</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Niche Forum Profile Links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Article Live links SBM 3*5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15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latin typeface="Calibri"/>
                          <a:ea typeface="Calibri"/>
                          <a:cs typeface="Calibri"/>
                          <a:sym typeface="Calibri"/>
                        </a:rPr>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PDF Live Links SBM 4 *5</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DONE</a:t>
                      </a:r>
                      <a:endParaRPr sz="800" u="none" cap="none" strike="noStrike">
                        <a:latin typeface="Calibri"/>
                        <a:ea typeface="Calibri"/>
                        <a:cs typeface="Calibri"/>
                        <a:sym typeface="Calibri"/>
                      </a:endParaRPr>
                    </a:p>
                  </a:txBody>
                  <a:tcPr marT="0" marB="0" marR="27975" marL="27975" anchor="b"/>
                </a:tc>
              </a:tr>
              <a:tr h="130250">
                <a:tc>
                  <a:txBody>
                    <a:bodyPr/>
                    <a:lstStyle/>
                    <a:p>
                      <a:pPr indent="0" lvl="0" marL="0" marR="0" rtl="0" algn="l">
                        <a:lnSpc>
                          <a:spcPct val="115000"/>
                        </a:lnSpc>
                        <a:spcBef>
                          <a:spcPts val="0"/>
                        </a:spcBef>
                        <a:spcAft>
                          <a:spcPts val="0"/>
                        </a:spcAft>
                        <a:buNone/>
                      </a:pPr>
                      <a:r>
                        <a:rPr lang="en-IN" sz="800" u="none" cap="none" strike="noStrike"/>
                        <a:t>Monthly Report</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27975" marL="27975" anchor="b"/>
                </a:tc>
                <a:tc>
                  <a:txBody>
                    <a:bodyPr/>
                    <a:lstStyle/>
                    <a:p>
                      <a:pPr indent="0" lvl="0" marL="0" marR="0" rtl="0" algn="ctr">
                        <a:lnSpc>
                          <a:spcPct val="115000"/>
                        </a:lnSpc>
                        <a:spcBef>
                          <a:spcPts val="0"/>
                        </a:spcBef>
                        <a:spcAft>
                          <a:spcPts val="0"/>
                        </a:spcAft>
                        <a:buNone/>
                      </a:pPr>
                      <a:r>
                        <a:rPr lang="en-IN" sz="800" u="none" cap="none" strike="noStrike"/>
                        <a:t> </a:t>
                      </a:r>
                      <a:endParaRPr sz="800" u="none" cap="none" strike="noStrike">
                        <a:latin typeface="Calibri"/>
                        <a:ea typeface="Calibri"/>
                        <a:cs typeface="Calibri"/>
                        <a:sym typeface="Calibri"/>
                      </a:endParaRPr>
                    </a:p>
                  </a:txBody>
                  <a:tcPr marT="0" marB="0" marR="27975" marL="27975" anchor="b"/>
                </a:tc>
              </a:tr>
            </a:tbl>
          </a:graphicData>
        </a:graphic>
      </p:graphicFrame>
      <p:sp>
        <p:nvSpPr>
          <p:cNvPr id="538" name="Google Shape;538;p2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39" name="Google Shape;539;p21"/>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40" name="Google Shape;540;p21"/>
          <p:cNvSpPr txBox="1"/>
          <p:nvPr/>
        </p:nvSpPr>
        <p:spPr>
          <a:xfrm>
            <a:off x="2895600" y="130969"/>
            <a:ext cx="2209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Oct Month Plan</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46" name="Google Shape;546;p22"/>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47" name="Google Shape;547;p22"/>
          <p:cNvSpPr/>
          <p:nvPr/>
        </p:nvSpPr>
        <p:spPr>
          <a:xfrm>
            <a:off x="3940175" y="1565275"/>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aphicFrame>
        <p:nvGraphicFramePr>
          <p:cNvPr id="548" name="Google Shape;548;p22"/>
          <p:cNvGraphicFramePr/>
          <p:nvPr/>
        </p:nvGraphicFramePr>
        <p:xfrm>
          <a:off x="2133600" y="588178"/>
          <a:ext cx="3000000" cy="3000000"/>
        </p:xfrm>
        <a:graphic>
          <a:graphicData uri="http://schemas.openxmlformats.org/drawingml/2006/table">
            <a:tbl>
              <a:tblPr bandRow="1" firstCol="1" firstRow="1">
                <a:noFill/>
                <a:tableStyleId>{791D4B83-2E96-4BD9-B22E-9636319A05F3}</a:tableStyleId>
              </a:tblPr>
              <a:tblGrid>
                <a:gridCol w="2618425"/>
                <a:gridCol w="1405950"/>
                <a:gridCol w="1233425"/>
              </a:tblGrid>
              <a:tr h="204900">
                <a:tc>
                  <a:txBody>
                    <a:bodyPr/>
                    <a:lstStyle/>
                    <a:p>
                      <a:pPr indent="0" lvl="0" marL="0" marR="0" rtl="0" algn="ctr">
                        <a:lnSpc>
                          <a:spcPct val="115000"/>
                        </a:lnSpc>
                        <a:spcBef>
                          <a:spcPts val="0"/>
                        </a:spcBef>
                        <a:spcAft>
                          <a:spcPts val="0"/>
                        </a:spcAft>
                        <a:buNone/>
                      </a:pPr>
                      <a:r>
                        <a:rPr lang="en-IN" sz="800" u="none" cap="none" strike="noStrike"/>
                        <a:t>Activity</a:t>
                      </a:r>
                      <a:endParaRPr sz="800" u="none" cap="none" strike="noStrike">
                        <a:latin typeface="Calibri"/>
                        <a:ea typeface="Calibri"/>
                        <a:cs typeface="Calibri"/>
                        <a:sym typeface="Calibri"/>
                      </a:endParaRPr>
                    </a:p>
                  </a:txBody>
                  <a:tcPr marT="0" marB="0" marR="30450" marL="30450" anchor="ctr"/>
                </a:tc>
                <a:tc>
                  <a:txBody>
                    <a:bodyPr/>
                    <a:lstStyle/>
                    <a:p>
                      <a:pPr indent="0" lvl="0" marL="0" marR="0" rtl="0" algn="ctr">
                        <a:lnSpc>
                          <a:spcPct val="115000"/>
                        </a:lnSpc>
                        <a:spcBef>
                          <a:spcPts val="0"/>
                        </a:spcBef>
                        <a:spcAft>
                          <a:spcPts val="0"/>
                        </a:spcAft>
                        <a:buNone/>
                      </a:pPr>
                      <a:r>
                        <a:rPr lang="en-IN" sz="800" u="none" cap="none" strike="noStrike"/>
                        <a:t>Report as Deliverable - Yes/No</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Cog-Team-Status</a:t>
                      </a:r>
                      <a:endParaRPr sz="500" u="none" cap="none" strike="noStrike">
                        <a:latin typeface="Calibri"/>
                        <a:ea typeface="Calibri"/>
                        <a:cs typeface="Calibri"/>
                        <a:sym typeface="Calibri"/>
                      </a:endParaRPr>
                    </a:p>
                  </a:txBody>
                  <a:tcPr marT="0" marB="0" marR="30450" marL="30450" anchor="ctr"/>
                </a:tc>
              </a:tr>
              <a:tr h="134375">
                <a:tc>
                  <a:txBody>
                    <a:bodyPr/>
                    <a:lstStyle/>
                    <a:p>
                      <a:pPr indent="0" lvl="0" marL="0" marR="0" rtl="0" algn="l">
                        <a:lnSpc>
                          <a:spcPct val="115000"/>
                        </a:lnSpc>
                        <a:spcBef>
                          <a:spcPts val="0"/>
                        </a:spcBef>
                        <a:spcAft>
                          <a:spcPts val="0"/>
                        </a:spcAft>
                        <a:buNone/>
                      </a:pPr>
                      <a:r>
                        <a:rPr lang="en-IN" sz="800" u="none" cap="none" strike="noStrike"/>
                        <a:t>Google Webmaster Review</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Internal Linking Optimization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Page Size Optimization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Yes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Blog Content Creation </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Image Share </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Article Submission ( Single Content Single Resources)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Blog Submission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3</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Social Profile linking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Guest Posting Live Links SBM 1*5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Forum Live Links SBM</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PPT Submission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PDF Submission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Video Submission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4</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Question/Answer ( Q/A Writing by Client Team)</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Blog commenting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Video Commenting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Blog Live Links SBM 3*5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PPT Live Links SBM 4*5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Forum Commenting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Social Commenting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Product listing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Video Live Links SBM 4*5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Q/A Live Links SBM 5*5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Ping Submission</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Guest Posting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PR Posting</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Niche Forum Profile Links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Social Media Post Links</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Article Live links SBM 3*5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15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134375">
                <a:tc>
                  <a:txBody>
                    <a:bodyPr/>
                    <a:lstStyle/>
                    <a:p>
                      <a:pPr indent="0" lvl="0" marL="0" marR="0" rtl="0" algn="l">
                        <a:lnSpc>
                          <a:spcPct val="115000"/>
                        </a:lnSpc>
                        <a:spcBef>
                          <a:spcPts val="0"/>
                        </a:spcBef>
                        <a:spcAft>
                          <a:spcPts val="0"/>
                        </a:spcAft>
                        <a:buNone/>
                      </a:pPr>
                      <a:r>
                        <a:rPr lang="en-IN" sz="800" u="none" cap="none" strike="noStrike"/>
                        <a:t>PDF Live Links SBM 4*5</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800" u="none" cap="none" strike="noStrike"/>
                        <a:t>20</a:t>
                      </a:r>
                      <a:endParaRPr sz="8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r h="89200">
                <a:tc>
                  <a:txBody>
                    <a:bodyPr/>
                    <a:lstStyle/>
                    <a:p>
                      <a:pPr indent="0" lvl="0" marL="0" marR="0" rtl="0" algn="l">
                        <a:lnSpc>
                          <a:spcPct val="115000"/>
                        </a:lnSpc>
                        <a:spcBef>
                          <a:spcPts val="0"/>
                        </a:spcBef>
                        <a:spcAft>
                          <a:spcPts val="0"/>
                        </a:spcAft>
                        <a:buNone/>
                      </a:pPr>
                      <a:r>
                        <a:rPr lang="en-IN" sz="500" u="none" cap="none" strike="noStrike"/>
                        <a:t>Total Monthly</a:t>
                      </a:r>
                      <a:endParaRPr sz="5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244</a:t>
                      </a:r>
                      <a:endParaRPr sz="500" u="none" cap="none" strike="noStrike">
                        <a:latin typeface="Calibri"/>
                        <a:ea typeface="Calibri"/>
                        <a:cs typeface="Calibri"/>
                        <a:sym typeface="Calibri"/>
                      </a:endParaRPr>
                    </a:p>
                  </a:txBody>
                  <a:tcPr marT="0" marB="0" marR="30450" marL="30450" anchor="b"/>
                </a:tc>
                <a:tc>
                  <a:txBody>
                    <a:bodyPr/>
                    <a:lstStyle/>
                    <a:p>
                      <a:pPr indent="0" lvl="0" marL="0" marR="0" rtl="0" algn="ctr">
                        <a:lnSpc>
                          <a:spcPct val="115000"/>
                        </a:lnSpc>
                        <a:spcBef>
                          <a:spcPts val="0"/>
                        </a:spcBef>
                        <a:spcAft>
                          <a:spcPts val="0"/>
                        </a:spcAft>
                        <a:buNone/>
                      </a:pPr>
                      <a:r>
                        <a:rPr lang="en-IN" sz="500" u="none" cap="none" strike="noStrike"/>
                        <a:t> </a:t>
                      </a:r>
                      <a:endParaRPr sz="500" u="none" cap="none" strike="noStrike">
                        <a:latin typeface="Calibri"/>
                        <a:ea typeface="Calibri"/>
                        <a:cs typeface="Calibri"/>
                        <a:sym typeface="Calibri"/>
                      </a:endParaRPr>
                    </a:p>
                  </a:txBody>
                  <a:tcPr marT="0" marB="0" marR="30450" marL="30450" anchor="b"/>
                </a:tc>
              </a:tr>
            </a:tbl>
          </a:graphicData>
        </a:graphic>
      </p:graphicFrame>
      <p:sp>
        <p:nvSpPr>
          <p:cNvPr id="549" name="Google Shape;549;p22"/>
          <p:cNvSpPr txBox="1"/>
          <p:nvPr/>
        </p:nvSpPr>
        <p:spPr>
          <a:xfrm>
            <a:off x="2590800" y="54769"/>
            <a:ext cx="4495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800">
                <a:solidFill>
                  <a:schemeClr val="dk1"/>
                </a:solidFill>
                <a:latin typeface="Calibri"/>
                <a:ea typeface="Calibri"/>
                <a:cs typeface="Calibri"/>
                <a:sym typeface="Calibri"/>
              </a:rPr>
              <a:t>Nov Month Work Plan</a:t>
            </a:r>
            <a:endParaRPr b="1"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3"/>
          <p:cNvSpPr txBox="1"/>
          <p:nvPr>
            <p:ph type="title"/>
          </p:nvPr>
        </p:nvSpPr>
        <p:spPr>
          <a:xfrm>
            <a:off x="1944694" y="467649"/>
            <a:ext cx="6683765" cy="959778"/>
          </a:xfrm>
          <a:prstGeom prst="rect">
            <a:avLst/>
          </a:prstGeom>
          <a:noFill/>
          <a:ln>
            <a:noFill/>
          </a:ln>
        </p:spPr>
        <p:txBody>
          <a:bodyPr anchorCtr="0" anchor="ctr" bIns="34275" lIns="68575" spcFirstLastPara="1" rIns="68575" wrap="square" tIns="34275">
            <a:noAutofit/>
          </a:bodyPr>
          <a:lstStyle/>
          <a:p>
            <a:pPr indent="0" lvl="0" marL="0" rtl="0" algn="l">
              <a:lnSpc>
                <a:spcPct val="214814"/>
              </a:lnSpc>
              <a:spcBef>
                <a:spcPts val="0"/>
              </a:spcBef>
              <a:spcAft>
                <a:spcPts val="0"/>
              </a:spcAft>
              <a:buClr>
                <a:schemeClr val="dk1"/>
              </a:buClr>
              <a:buSzPts val="2700"/>
              <a:buFont typeface="Calibri"/>
              <a:buNone/>
            </a:pPr>
            <a:br>
              <a:rPr b="1" i="0" lang="en-IN" sz="2700" u="none" cap="none" strike="noStrike">
                <a:solidFill>
                  <a:schemeClr val="dk1"/>
                </a:solidFill>
                <a:latin typeface="Calibri"/>
                <a:ea typeface="Calibri"/>
                <a:cs typeface="Calibri"/>
                <a:sym typeface="Calibri"/>
              </a:rPr>
            </a:br>
            <a:r>
              <a:rPr b="1" i="0" lang="en-IN" sz="2700" u="none" cap="none" strike="noStrike">
                <a:solidFill>
                  <a:schemeClr val="dk1"/>
                </a:solidFill>
                <a:latin typeface="Calibri"/>
                <a:ea typeface="Calibri"/>
                <a:cs typeface="Calibri"/>
                <a:sym typeface="Calibri"/>
              </a:rPr>
              <a:t>			</a:t>
            </a:r>
            <a:br>
              <a:rPr b="1" i="0" lang="en-IN" sz="2700" u="none" cap="none" strike="noStrike">
                <a:solidFill>
                  <a:schemeClr val="dk1"/>
                </a:solidFill>
                <a:latin typeface="Calibri"/>
                <a:ea typeface="Calibri"/>
                <a:cs typeface="Calibri"/>
                <a:sym typeface="Calibri"/>
              </a:rPr>
            </a:br>
            <a:endParaRPr b="0" i="0" sz="2700" u="none" cap="none" strike="noStrike">
              <a:solidFill>
                <a:schemeClr val="dk1"/>
              </a:solidFill>
              <a:latin typeface="Calibri"/>
              <a:ea typeface="Calibri"/>
              <a:cs typeface="Calibri"/>
              <a:sym typeface="Calibri"/>
            </a:endParaRPr>
          </a:p>
        </p:txBody>
      </p:sp>
      <p:sp>
        <p:nvSpPr>
          <p:cNvPr id="555" name="Google Shape;555;p2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56" name="Google Shape;556;p23"/>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57" name="Google Shape;557;p23"/>
          <p:cNvSpPr/>
          <p:nvPr/>
        </p:nvSpPr>
        <p:spPr>
          <a:xfrm>
            <a:off x="0" y="2399"/>
            <a:ext cx="214282" cy="5138738"/>
          </a:xfrm>
          <a:prstGeom prst="rect">
            <a:avLst/>
          </a:prstGeom>
          <a:solidFill>
            <a:srgbClr val="E36C09"/>
          </a:solidFill>
          <a:ln cap="rnd" cmpd="sng" w="9525">
            <a:solidFill>
              <a:srgbClr val="EB8E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36C09"/>
              </a:solidFill>
              <a:latin typeface="Calibri"/>
              <a:ea typeface="Calibri"/>
              <a:cs typeface="Calibri"/>
              <a:sym typeface="Calibri"/>
            </a:endParaRPr>
          </a:p>
        </p:txBody>
      </p:sp>
      <p:sp>
        <p:nvSpPr>
          <p:cNvPr id="558" name="Google Shape;558;p23"/>
          <p:cNvSpPr txBox="1"/>
          <p:nvPr/>
        </p:nvSpPr>
        <p:spPr>
          <a:xfrm>
            <a:off x="1295400" y="588169"/>
            <a:ext cx="6934200"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u="sng">
                <a:solidFill>
                  <a:schemeClr val="dk1"/>
                </a:solidFill>
                <a:latin typeface="Calibri"/>
                <a:ea typeface="Calibri"/>
                <a:cs typeface="Calibri"/>
                <a:sym typeface="Calibri"/>
              </a:rPr>
              <a:t>On Page Analysis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Documents and Settings\Mukesh\Desktop\on_page_optimization.jpg" id="559" name="Google Shape;559;p23"/>
          <p:cNvPicPr preferRelativeResize="0"/>
          <p:nvPr/>
        </p:nvPicPr>
        <p:blipFill rotWithShape="1">
          <a:blip r:embed="rId3">
            <a:alphaModFix/>
          </a:blip>
          <a:srcRect b="0" l="0" r="0" t="0"/>
          <a:stretch/>
        </p:blipFill>
        <p:spPr>
          <a:xfrm>
            <a:off x="1169276" y="2493169"/>
            <a:ext cx="5943600" cy="2171700"/>
          </a:xfrm>
          <a:prstGeom prst="rect">
            <a:avLst/>
          </a:prstGeom>
          <a:noFill/>
          <a:ln>
            <a:noFill/>
          </a:ln>
        </p:spPr>
      </p:pic>
      <p:sp>
        <p:nvSpPr>
          <p:cNvPr id="560" name="Google Shape;560;p23"/>
          <p:cNvSpPr/>
          <p:nvPr/>
        </p:nvSpPr>
        <p:spPr>
          <a:xfrm>
            <a:off x="990600" y="1234500"/>
            <a:ext cx="6781800" cy="972235"/>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2000">
                <a:solidFill>
                  <a:schemeClr val="lt1"/>
                </a:solidFill>
                <a:latin typeface="Calibri"/>
                <a:ea typeface="Calibri"/>
                <a:cs typeface="Calibri"/>
                <a:sym typeface="Calibri"/>
              </a:rPr>
              <a:t>These are most important factors  of optimizing a website. Proper implementation will help keywords ranking in search engine for your website.</a:t>
            </a:r>
            <a:endParaRPr sz="2000">
              <a:solidFill>
                <a:schemeClr val="lt1"/>
              </a:solidFill>
              <a:latin typeface="Calibri"/>
              <a:ea typeface="Calibri"/>
              <a:cs typeface="Calibri"/>
              <a:sym typeface="Calibri"/>
            </a:endParaRPr>
          </a:p>
        </p:txBody>
      </p:sp>
      <p:sp>
        <p:nvSpPr>
          <p:cNvPr id="561" name="Google Shape;561;p23"/>
          <p:cNvSpPr txBox="1"/>
          <p:nvPr/>
        </p:nvSpPr>
        <p:spPr>
          <a:xfrm>
            <a:off x="2057400" y="207169"/>
            <a:ext cx="3581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On page Activities</a:t>
            </a:r>
            <a:endParaRPr b="1"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4"/>
          <p:cNvSpPr txBox="1"/>
          <p:nvPr>
            <p:ph type="title"/>
          </p:nvPr>
        </p:nvSpPr>
        <p:spPr>
          <a:xfrm>
            <a:off x="1944694" y="467649"/>
            <a:ext cx="6683765" cy="959778"/>
          </a:xfrm>
          <a:prstGeom prst="rect">
            <a:avLst/>
          </a:prstGeom>
          <a:noFill/>
          <a:ln>
            <a:noFill/>
          </a:ln>
        </p:spPr>
        <p:txBody>
          <a:bodyPr anchorCtr="0" anchor="ctr" bIns="34275" lIns="68575" spcFirstLastPara="1" rIns="68575" wrap="square" tIns="34275">
            <a:noAutofit/>
          </a:bodyPr>
          <a:lstStyle/>
          <a:p>
            <a:pPr indent="0" lvl="0" marL="0" rtl="0" algn="l">
              <a:lnSpc>
                <a:spcPct val="214814"/>
              </a:lnSpc>
              <a:spcBef>
                <a:spcPts val="0"/>
              </a:spcBef>
              <a:spcAft>
                <a:spcPts val="0"/>
              </a:spcAft>
              <a:buClr>
                <a:schemeClr val="dk1"/>
              </a:buClr>
              <a:buSzPts val="2700"/>
              <a:buFont typeface="Calibri"/>
              <a:buNone/>
            </a:pPr>
            <a:br>
              <a:rPr b="1" i="0" lang="en-IN" sz="2700" u="none" cap="none" strike="noStrike">
                <a:solidFill>
                  <a:schemeClr val="dk1"/>
                </a:solidFill>
                <a:latin typeface="Calibri"/>
                <a:ea typeface="Calibri"/>
                <a:cs typeface="Calibri"/>
                <a:sym typeface="Calibri"/>
              </a:rPr>
            </a:br>
            <a:r>
              <a:rPr b="1" i="0" lang="en-IN" sz="2700" u="none" cap="none" strike="noStrike">
                <a:solidFill>
                  <a:schemeClr val="dk1"/>
                </a:solidFill>
                <a:latin typeface="Calibri"/>
                <a:ea typeface="Calibri"/>
                <a:cs typeface="Calibri"/>
                <a:sym typeface="Calibri"/>
              </a:rPr>
              <a:t>			</a:t>
            </a:r>
            <a:br>
              <a:rPr b="1" i="0" lang="en-IN" sz="2700" u="none" cap="none" strike="noStrike">
                <a:solidFill>
                  <a:schemeClr val="dk1"/>
                </a:solidFill>
                <a:latin typeface="Calibri"/>
                <a:ea typeface="Calibri"/>
                <a:cs typeface="Calibri"/>
                <a:sym typeface="Calibri"/>
              </a:rPr>
            </a:br>
            <a:endParaRPr b="0" i="0" sz="2700" u="none" cap="none" strike="noStrike">
              <a:solidFill>
                <a:schemeClr val="dk1"/>
              </a:solidFill>
              <a:latin typeface="Calibri"/>
              <a:ea typeface="Calibri"/>
              <a:cs typeface="Calibri"/>
              <a:sym typeface="Calibri"/>
            </a:endParaRPr>
          </a:p>
        </p:txBody>
      </p:sp>
      <p:sp>
        <p:nvSpPr>
          <p:cNvPr id="567" name="Google Shape;567;p2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68" name="Google Shape;568;p24"/>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69" name="Google Shape;569;p24"/>
          <p:cNvSpPr/>
          <p:nvPr/>
        </p:nvSpPr>
        <p:spPr>
          <a:xfrm>
            <a:off x="0" y="2399"/>
            <a:ext cx="214282" cy="5138738"/>
          </a:xfrm>
          <a:prstGeom prst="rect">
            <a:avLst/>
          </a:prstGeom>
          <a:solidFill>
            <a:srgbClr val="E36C09"/>
          </a:solidFill>
          <a:ln cap="rnd" cmpd="sng" w="9525">
            <a:solidFill>
              <a:srgbClr val="EB8E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36C09"/>
              </a:solidFill>
              <a:latin typeface="Calibri"/>
              <a:ea typeface="Calibri"/>
              <a:cs typeface="Calibri"/>
              <a:sym typeface="Calibri"/>
            </a:endParaRPr>
          </a:p>
        </p:txBody>
      </p:sp>
      <p:sp>
        <p:nvSpPr>
          <p:cNvPr id="570" name="Google Shape;570;p24"/>
          <p:cNvSpPr txBox="1"/>
          <p:nvPr/>
        </p:nvSpPr>
        <p:spPr>
          <a:xfrm>
            <a:off x="1371600" y="588169"/>
            <a:ext cx="70104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400" u="sng">
                <a:solidFill>
                  <a:schemeClr val="dk1"/>
                </a:solidFill>
                <a:latin typeface="Calibri"/>
                <a:ea typeface="Calibri"/>
                <a:cs typeface="Calibri"/>
                <a:sym typeface="Calibri"/>
              </a:rPr>
              <a:t>Meta Tags optimization</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graphicFrame>
        <p:nvGraphicFramePr>
          <p:cNvPr id="571" name="Google Shape;571;p24"/>
          <p:cNvGraphicFramePr/>
          <p:nvPr/>
        </p:nvGraphicFramePr>
        <p:xfrm>
          <a:off x="1371600" y="1936822"/>
          <a:ext cx="3000000" cy="3000000"/>
        </p:xfrm>
        <a:graphic>
          <a:graphicData uri="http://schemas.openxmlformats.org/drawingml/2006/table">
            <a:tbl>
              <a:tblPr bandRow="1" firstCol="1" firstRow="1">
                <a:noFill/>
                <a:tableStyleId>{791D4B83-2E96-4BD9-B22E-9636319A05F3}</a:tableStyleId>
              </a:tblPr>
              <a:tblGrid>
                <a:gridCol w="548825"/>
                <a:gridCol w="1291350"/>
                <a:gridCol w="1129925"/>
                <a:gridCol w="1183750"/>
                <a:gridCol w="97625"/>
                <a:gridCol w="1463525"/>
              </a:tblGrid>
              <a:tr h="366275">
                <a:tc>
                  <a:txBody>
                    <a:bodyPr/>
                    <a:lstStyle/>
                    <a:p>
                      <a:pPr indent="0" lvl="0" marL="0" marR="0" rtl="0" algn="ctr">
                        <a:lnSpc>
                          <a:spcPct val="115000"/>
                        </a:lnSpc>
                        <a:spcBef>
                          <a:spcPts val="0"/>
                        </a:spcBef>
                        <a:spcAft>
                          <a:spcPts val="0"/>
                        </a:spcAft>
                        <a:buNone/>
                      </a:pPr>
                      <a:r>
                        <a:rPr lang="en-IN" sz="1100" u="none" cap="none" strike="noStrike"/>
                        <a:t>Sr. No.</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IN" sz="1100" u="none" cap="none" strike="noStrike"/>
                        <a:t>Details</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IN" sz="1100" u="none" cap="none" strike="noStrike"/>
                        <a:t>Maximum Limit</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IN" sz="1100" u="none" cap="none" strike="noStrike"/>
                        <a:t>Current Status</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ctr">
                        <a:lnSpc>
                          <a:spcPct val="115000"/>
                        </a:lnSpc>
                        <a:spcBef>
                          <a:spcPts val="0"/>
                        </a:spcBef>
                        <a:spcAft>
                          <a:spcPts val="0"/>
                        </a:spcAft>
                        <a:buNone/>
                      </a:pPr>
                      <a:r>
                        <a:rPr lang="en-IN" sz="1100" u="none" cap="none" strike="noStrike"/>
                        <a:t>Comments</a:t>
                      </a:r>
                      <a:endParaRPr sz="1100" u="none" cap="none" strike="noStrike">
                        <a:latin typeface="Calibri"/>
                        <a:ea typeface="Calibri"/>
                        <a:cs typeface="Calibri"/>
                        <a:sym typeface="Calibri"/>
                      </a:endParaRPr>
                    </a:p>
                  </a:txBody>
                  <a:tcPr marT="0" marB="0" marR="68575" marL="68575"/>
                </a:tc>
                <a:tc hMerge="1"/>
              </a:tr>
              <a:tr h="434425">
                <a:tc>
                  <a:txBody>
                    <a:bodyPr/>
                    <a:lstStyle/>
                    <a:p>
                      <a:pPr indent="0" lvl="0" marL="0" marR="0" rtl="0" algn="ctr">
                        <a:lnSpc>
                          <a:spcPct val="115000"/>
                        </a:lnSpc>
                        <a:spcBef>
                          <a:spcPts val="0"/>
                        </a:spcBef>
                        <a:spcAft>
                          <a:spcPts val="0"/>
                        </a:spcAft>
                        <a:buNone/>
                      </a:pPr>
                      <a:r>
                        <a:rPr lang="en-IN" sz="1100" u="none" cap="none" strike="noStrike"/>
                        <a:t>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Meta Title Tags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60-70characters with space</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l">
                        <a:lnSpc>
                          <a:spcPct val="115000"/>
                        </a:lnSpc>
                        <a:spcBef>
                          <a:spcPts val="0"/>
                        </a:spcBef>
                        <a:spcAft>
                          <a:spcPts val="0"/>
                        </a:spcAft>
                        <a:buNone/>
                      </a:pPr>
                      <a:r>
                        <a:rPr lang="en-IN" sz="1100" u="none" cap="none" strike="noStrike">
                          <a:highlight>
                            <a:srgbClr val="FFFF00"/>
                          </a:highlight>
                        </a:rPr>
                        <a:t>TITLE TAGS ARE IMPLEMENTED ON LIVE PAGES</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lnSpc>
                          <a:spcPct val="115000"/>
                        </a:lnSpc>
                        <a:spcBef>
                          <a:spcPts val="0"/>
                        </a:spcBef>
                        <a:spcAft>
                          <a:spcPts val="0"/>
                        </a:spcAft>
                        <a:buNone/>
                      </a:pPr>
                      <a:r>
                        <a:rPr lang="en-IN" sz="1100" u="none" cap="none" strike="noStrike"/>
                        <a:t>Title tags are optimized for live pages.</a:t>
                      </a:r>
                      <a:endParaRPr sz="1100" u="none" cap="none" strike="noStrike">
                        <a:latin typeface="Calibri"/>
                        <a:ea typeface="Calibri"/>
                        <a:cs typeface="Calibri"/>
                        <a:sym typeface="Calibri"/>
                      </a:endParaRPr>
                    </a:p>
                  </a:txBody>
                  <a:tcPr marT="0" marB="0" marR="68575" marL="68575"/>
                </a:tc>
              </a:tr>
              <a:tr h="434425">
                <a:tc>
                  <a:txBody>
                    <a:bodyPr/>
                    <a:lstStyle/>
                    <a:p>
                      <a:pPr indent="0" lvl="0" marL="0" marR="0" rtl="0" algn="ctr">
                        <a:lnSpc>
                          <a:spcPct val="115000"/>
                        </a:lnSpc>
                        <a:spcBef>
                          <a:spcPts val="0"/>
                        </a:spcBef>
                        <a:spcAft>
                          <a:spcPts val="0"/>
                        </a:spcAft>
                        <a:buNone/>
                      </a:pPr>
                      <a:r>
                        <a:rPr lang="en-IN" sz="1100" u="none" cap="none" strike="noStrike"/>
                        <a:t>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Meta Description Tags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160-170 characters with space</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ctr">
                        <a:lnSpc>
                          <a:spcPct val="115000"/>
                        </a:lnSpc>
                        <a:spcBef>
                          <a:spcPts val="0"/>
                        </a:spcBef>
                        <a:spcAft>
                          <a:spcPts val="0"/>
                        </a:spcAft>
                        <a:buNone/>
                      </a:pPr>
                      <a:r>
                        <a:rPr lang="en-IN" sz="1100" u="none" cap="none" strike="noStrike">
                          <a:highlight>
                            <a:srgbClr val="FFFF00"/>
                          </a:highlight>
                        </a:rPr>
                        <a:t> meta descriptionis updated on live url.</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lnSpc>
                          <a:spcPct val="115000"/>
                        </a:lnSpc>
                        <a:spcBef>
                          <a:spcPts val="0"/>
                        </a:spcBef>
                        <a:spcAft>
                          <a:spcPts val="0"/>
                        </a:spcAft>
                        <a:buNone/>
                      </a:pPr>
                      <a:r>
                        <a:rPr lang="en-IN" sz="1100" u="none" cap="none" strike="noStrike"/>
                        <a:t>Meta Descriptions are updated on website</a:t>
                      </a:r>
                      <a:endParaRPr sz="1100" u="none" cap="none" strike="noStrike">
                        <a:latin typeface="Calibri"/>
                        <a:ea typeface="Calibri"/>
                        <a:cs typeface="Calibri"/>
                        <a:sym typeface="Calibri"/>
                      </a:endParaRPr>
                    </a:p>
                  </a:txBody>
                  <a:tcPr marT="0" marB="0" marR="68575" marL="68575"/>
                </a:tc>
              </a:tr>
              <a:tr h="434425">
                <a:tc>
                  <a:txBody>
                    <a:bodyPr/>
                    <a:lstStyle/>
                    <a:p>
                      <a:pPr indent="0" lvl="0" marL="0" marR="0" rtl="0" algn="ctr">
                        <a:lnSpc>
                          <a:spcPct val="115000"/>
                        </a:lnSpc>
                        <a:spcBef>
                          <a:spcPts val="0"/>
                        </a:spcBef>
                        <a:spcAft>
                          <a:spcPts val="0"/>
                        </a:spcAft>
                        <a:buNone/>
                      </a:pPr>
                      <a:r>
                        <a:rPr lang="en-IN" sz="1100" u="none" cap="none" strike="noStrike"/>
                        <a:t>3.</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Header Tags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H1, H2, H3, H4, H5 &amp; H6</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l">
                        <a:lnSpc>
                          <a:spcPct val="115000"/>
                        </a:lnSpc>
                        <a:spcBef>
                          <a:spcPts val="0"/>
                        </a:spcBef>
                        <a:spcAft>
                          <a:spcPts val="0"/>
                        </a:spcAft>
                        <a:buNone/>
                      </a:pPr>
                      <a:r>
                        <a:rPr lang="en-IN" sz="1100" u="none" cap="none" strike="noStrike">
                          <a:highlight>
                            <a:srgbClr val="FFFF00"/>
                          </a:highlight>
                        </a:rPr>
                        <a:t>Not reuired in a product based website.</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lnSpc>
                          <a:spcPct val="115000"/>
                        </a:lnSpc>
                        <a:spcBef>
                          <a:spcPts val="0"/>
                        </a:spcBef>
                        <a:spcAft>
                          <a:spcPts val="0"/>
                        </a:spcAft>
                        <a:buNone/>
                      </a:pPr>
                      <a:r>
                        <a:rPr lang="en-IN" sz="1100" u="none" cap="none" strike="noStrike">
                          <a:highlight>
                            <a:srgbClr val="FFFF00"/>
                          </a:highlight>
                        </a:rPr>
                        <a:t>Not reuired in a product based website.</a:t>
                      </a:r>
                      <a:endParaRPr sz="1100" u="none" cap="none" strike="noStrike">
                        <a:latin typeface="Calibri"/>
                        <a:ea typeface="Calibri"/>
                        <a:cs typeface="Calibri"/>
                        <a:sym typeface="Calibri"/>
                      </a:endParaRPr>
                    </a:p>
                  </a:txBody>
                  <a:tcPr marT="0" marB="0" marR="68575" marL="68575"/>
                </a:tc>
              </a:tr>
              <a:tr h="434425">
                <a:tc>
                  <a:txBody>
                    <a:bodyPr/>
                    <a:lstStyle/>
                    <a:p>
                      <a:pPr indent="0" lvl="0" marL="0" marR="0" rtl="0" algn="ctr">
                        <a:lnSpc>
                          <a:spcPct val="115000"/>
                        </a:lnSpc>
                        <a:spcBef>
                          <a:spcPts val="0"/>
                        </a:spcBef>
                        <a:spcAft>
                          <a:spcPts val="0"/>
                        </a:spcAft>
                        <a:buNone/>
                      </a:pPr>
                      <a:r>
                        <a:rPr lang="en-IN" sz="1100" u="none" cap="none" strike="noStrike"/>
                        <a:t>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Bold Tags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As per the need</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l">
                        <a:lnSpc>
                          <a:spcPct val="115000"/>
                        </a:lnSpc>
                        <a:spcBef>
                          <a:spcPts val="0"/>
                        </a:spcBef>
                        <a:spcAft>
                          <a:spcPts val="0"/>
                        </a:spcAft>
                        <a:buNone/>
                      </a:pPr>
                      <a:r>
                        <a:rPr lang="en-IN" sz="1100" u="none" cap="none" strike="noStrike">
                          <a:highlight>
                            <a:srgbClr val="FFFF00"/>
                          </a:highlight>
                        </a:rPr>
                        <a:t> Not reuired in a product based website..</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lnSpc>
                          <a:spcPct val="115000"/>
                        </a:lnSpc>
                        <a:spcBef>
                          <a:spcPts val="0"/>
                        </a:spcBef>
                        <a:spcAft>
                          <a:spcPts val="0"/>
                        </a:spcAft>
                        <a:buNone/>
                      </a:pPr>
                      <a:r>
                        <a:rPr lang="en-IN" sz="1100" u="none" cap="none" strike="noStrike">
                          <a:highlight>
                            <a:srgbClr val="FFFF00"/>
                          </a:highlight>
                        </a:rPr>
                        <a:t>Not reuired in a product based website.</a:t>
                      </a:r>
                      <a:endParaRPr sz="1100" u="none" cap="none" strike="noStrike">
                        <a:latin typeface="Calibri"/>
                        <a:ea typeface="Calibri"/>
                        <a:cs typeface="Calibri"/>
                        <a:sym typeface="Calibri"/>
                      </a:endParaRPr>
                    </a:p>
                  </a:txBody>
                  <a:tcPr marT="0" marB="0" marR="68575" marL="68575"/>
                </a:tc>
              </a:tr>
              <a:tr h="281125">
                <a:tc>
                  <a:txBody>
                    <a:bodyPr/>
                    <a:lstStyle/>
                    <a:p>
                      <a:pPr indent="0" lvl="0" marL="0" marR="0" rtl="0" algn="ctr">
                        <a:lnSpc>
                          <a:spcPct val="115000"/>
                        </a:lnSpc>
                        <a:spcBef>
                          <a:spcPts val="0"/>
                        </a:spcBef>
                        <a:spcAft>
                          <a:spcPts val="0"/>
                        </a:spcAft>
                        <a:buNone/>
                      </a:pPr>
                      <a:r>
                        <a:rPr lang="en-IN" sz="1100" u="none" cap="none" strike="noStrike"/>
                        <a:t>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Alt &amp; Title Attributes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IN" sz="1100" u="none" cap="none" strike="noStrike"/>
                        <a:t>As per the images</a:t>
                      </a:r>
                      <a:endParaRPr sz="1100" u="none" cap="none" strike="noStrike">
                        <a:latin typeface="Calibri"/>
                        <a:ea typeface="Calibri"/>
                        <a:cs typeface="Calibri"/>
                        <a:sym typeface="Calibri"/>
                      </a:endParaRPr>
                    </a:p>
                  </a:txBody>
                  <a:tcPr marT="0" marB="0" marR="68575" marL="68575"/>
                </a:tc>
                <a:tc gridSpan="2">
                  <a:txBody>
                    <a:bodyPr/>
                    <a:lstStyle/>
                    <a:p>
                      <a:pPr indent="0" lvl="0" marL="0" marR="0" rtl="0" algn="l">
                        <a:lnSpc>
                          <a:spcPct val="115000"/>
                        </a:lnSpc>
                        <a:spcBef>
                          <a:spcPts val="0"/>
                        </a:spcBef>
                        <a:spcAft>
                          <a:spcPts val="0"/>
                        </a:spcAft>
                        <a:buNone/>
                      </a:pPr>
                      <a:r>
                        <a:rPr lang="en-IN" sz="1100" u="none" cap="none" strike="noStrike"/>
                        <a:t> </a:t>
                      </a:r>
                      <a:r>
                        <a:rPr lang="en-IN" sz="1100" u="none" cap="none" strike="noStrike">
                          <a:highlight>
                            <a:srgbClr val="FFFF00"/>
                          </a:highlight>
                        </a:rPr>
                        <a:t>&lt;img&gt; Tags implemented.</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lnSpc>
                          <a:spcPct val="115000"/>
                        </a:lnSpc>
                        <a:spcBef>
                          <a:spcPts val="0"/>
                        </a:spcBef>
                        <a:spcAft>
                          <a:spcPts val="0"/>
                        </a:spcAft>
                        <a:buNone/>
                      </a:pPr>
                      <a:r>
                        <a:rPr lang="en-IN" sz="1100" u="none" cap="none" strike="noStrike"/>
                        <a:t>Implemented images &amp; ALT tags.</a:t>
                      </a:r>
                      <a:endParaRPr sz="1100" u="none" cap="none" strike="noStrike">
                        <a:latin typeface="Calibri"/>
                        <a:ea typeface="Calibri"/>
                        <a:cs typeface="Calibri"/>
                        <a:sym typeface="Calibri"/>
                      </a:endParaRPr>
                    </a:p>
                  </a:txBody>
                  <a:tcPr marT="0" marB="0" marR="68575" marL="68575"/>
                </a:tc>
              </a:tr>
            </a:tbl>
          </a:graphicData>
        </a:graphic>
      </p:graphicFrame>
      <p:sp>
        <p:nvSpPr>
          <p:cNvPr id="572" name="Google Shape;572;p24"/>
          <p:cNvSpPr/>
          <p:nvPr/>
        </p:nvSpPr>
        <p:spPr>
          <a:xfrm>
            <a:off x="838200" y="1121569"/>
            <a:ext cx="7010400" cy="609600"/>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IN" sz="2000">
                <a:solidFill>
                  <a:schemeClr val="lt1"/>
                </a:solidFill>
                <a:latin typeface="Calibri"/>
                <a:ea typeface="Calibri"/>
                <a:cs typeface="Calibri"/>
                <a:sym typeface="Calibri"/>
              </a:rPr>
              <a:t>In this phase we have optimized  Meta Tags for all pages. They are used to describe your website in search engine results. </a:t>
            </a:r>
            <a:r>
              <a:rPr lang="en-IN"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78" name="Google Shape;578;p25"/>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579" name="Google Shape;579;p25"/>
          <p:cNvPicPr preferRelativeResize="0"/>
          <p:nvPr/>
        </p:nvPicPr>
        <p:blipFill rotWithShape="1">
          <a:blip r:embed="rId3">
            <a:alphaModFix/>
          </a:blip>
          <a:srcRect b="0" l="0" r="0" t="0"/>
          <a:stretch/>
        </p:blipFill>
        <p:spPr>
          <a:xfrm>
            <a:off x="1600200" y="1996145"/>
            <a:ext cx="5638800" cy="2733211"/>
          </a:xfrm>
          <a:prstGeom prst="rect">
            <a:avLst/>
          </a:prstGeom>
          <a:noFill/>
          <a:ln>
            <a:noFill/>
          </a:ln>
        </p:spPr>
      </p:pic>
      <p:sp>
        <p:nvSpPr>
          <p:cNvPr id="580" name="Google Shape;580;p25"/>
          <p:cNvSpPr/>
          <p:nvPr/>
        </p:nvSpPr>
        <p:spPr>
          <a:xfrm>
            <a:off x="914400" y="1035189"/>
            <a:ext cx="7543800" cy="924580"/>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IN" sz="1800">
                <a:solidFill>
                  <a:schemeClr val="lt1"/>
                </a:solidFill>
                <a:latin typeface="Calibri"/>
                <a:ea typeface="Calibri"/>
                <a:cs typeface="Calibri"/>
                <a:sym typeface="Calibri"/>
              </a:rPr>
              <a:t>Broken links are links that don’t work. Links to your website and links within your website can affect where your website ranks in search results. </a:t>
            </a:r>
            <a:endParaRPr/>
          </a:p>
          <a:p>
            <a:pPr indent="0" lvl="0" marL="0" marR="0" rtl="0" algn="l">
              <a:spcBef>
                <a:spcPts val="0"/>
              </a:spcBef>
              <a:spcAft>
                <a:spcPts val="0"/>
              </a:spcAft>
              <a:buNone/>
            </a:pPr>
            <a:r>
              <a:rPr b="1" lang="en-IN" sz="1800">
                <a:solidFill>
                  <a:srgbClr val="FFFF00"/>
                </a:solidFill>
                <a:latin typeface="Calibri"/>
                <a:ea typeface="Calibri"/>
                <a:cs typeface="Calibri"/>
                <a:sym typeface="Calibri"/>
              </a:rPr>
              <a:t>Result: Broken links are not found in our website</a:t>
            </a:r>
            <a:endParaRPr/>
          </a:p>
          <a:p>
            <a:pPr indent="0" lvl="0" marL="0" marR="0" rtl="0" algn="l">
              <a:spcBef>
                <a:spcPts val="0"/>
              </a:spcBef>
              <a:spcAft>
                <a:spcPts val="0"/>
              </a:spcAft>
              <a:buNone/>
            </a:pPr>
            <a:r>
              <a:rPr lang="en-IN" sz="2000">
                <a:solidFill>
                  <a:srgbClr val="FFFF00"/>
                </a:solidFill>
                <a:latin typeface="Calibri"/>
                <a:ea typeface="Calibri"/>
                <a:cs typeface="Calibri"/>
                <a:sym typeface="Calibri"/>
              </a:rPr>
              <a:t> </a:t>
            </a:r>
            <a:endParaRPr sz="2000">
              <a:solidFill>
                <a:srgbClr val="FFFF00"/>
              </a:solidFill>
              <a:latin typeface="Calibri"/>
              <a:ea typeface="Calibri"/>
              <a:cs typeface="Calibri"/>
              <a:sym typeface="Calibri"/>
            </a:endParaRPr>
          </a:p>
        </p:txBody>
      </p:sp>
      <p:sp>
        <p:nvSpPr>
          <p:cNvPr id="581" name="Google Shape;581;p25"/>
          <p:cNvSpPr txBox="1"/>
          <p:nvPr/>
        </p:nvSpPr>
        <p:spPr>
          <a:xfrm>
            <a:off x="1295400" y="511969"/>
            <a:ext cx="4419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u="sng">
                <a:solidFill>
                  <a:schemeClr val="dk1"/>
                </a:solidFill>
                <a:latin typeface="Calibri"/>
                <a:ea typeface="Calibri"/>
                <a:cs typeface="Calibri"/>
                <a:sym typeface="Calibri"/>
              </a:rPr>
              <a:t>BROKEN LINK CHECK</a:t>
            </a:r>
            <a:endParaRPr b="1" sz="2800" u="sng">
              <a:solidFill>
                <a:schemeClr val="dk1"/>
              </a:solidFill>
              <a:latin typeface="Calibri"/>
              <a:ea typeface="Calibri"/>
              <a:cs typeface="Calibri"/>
              <a:sym typeface="Calibri"/>
            </a:endParaRP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87" name="Google Shape;587;p2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88" name="Google Shape;588;p26"/>
          <p:cNvSpPr txBox="1"/>
          <p:nvPr/>
        </p:nvSpPr>
        <p:spPr>
          <a:xfrm>
            <a:off x="1295400" y="511969"/>
            <a:ext cx="6934200"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u="sng">
                <a:solidFill>
                  <a:schemeClr val="dk1"/>
                </a:solidFill>
                <a:latin typeface="Calibri"/>
                <a:ea typeface="Calibri"/>
                <a:cs typeface="Calibri"/>
                <a:sym typeface="Calibri"/>
              </a:rPr>
              <a:t>Content Duplicacy Check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9" name="Google Shape;589;p26"/>
          <p:cNvPicPr preferRelativeResize="0"/>
          <p:nvPr/>
        </p:nvPicPr>
        <p:blipFill rotWithShape="1">
          <a:blip r:embed="rId3">
            <a:alphaModFix/>
          </a:blip>
          <a:srcRect b="0" l="0" r="0" t="0"/>
          <a:stretch/>
        </p:blipFill>
        <p:spPr>
          <a:xfrm>
            <a:off x="995855" y="2340769"/>
            <a:ext cx="6710363" cy="2568654"/>
          </a:xfrm>
          <a:prstGeom prst="rect">
            <a:avLst/>
          </a:prstGeom>
          <a:noFill/>
          <a:ln>
            <a:noFill/>
          </a:ln>
        </p:spPr>
      </p:pic>
      <p:sp>
        <p:nvSpPr>
          <p:cNvPr id="590" name="Google Shape;590;p26"/>
          <p:cNvSpPr/>
          <p:nvPr/>
        </p:nvSpPr>
        <p:spPr>
          <a:xfrm>
            <a:off x="990600" y="1045369"/>
            <a:ext cx="7543800" cy="1164253"/>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IN" sz="1800">
                <a:solidFill>
                  <a:schemeClr val="lt1"/>
                </a:solidFill>
                <a:latin typeface="Calibri"/>
                <a:ea typeface="Calibri"/>
                <a:cs typeface="Calibri"/>
                <a:sym typeface="Calibri"/>
              </a:rPr>
              <a:t>Duplicate content is content that appears on the Internet in more than one place. so, if the same content appears at more than one web address, you’ve got duplicate content.</a:t>
            </a:r>
            <a:endParaRPr/>
          </a:p>
          <a:p>
            <a:pPr indent="0" lvl="0" marL="0" marR="0" rtl="0" algn="l">
              <a:spcBef>
                <a:spcPts val="0"/>
              </a:spcBef>
              <a:spcAft>
                <a:spcPts val="0"/>
              </a:spcAft>
              <a:buNone/>
            </a:pPr>
            <a:r>
              <a:rPr b="1" lang="en-IN" sz="1800">
                <a:solidFill>
                  <a:srgbClr val="FFFF00"/>
                </a:solidFill>
                <a:latin typeface="Calibri"/>
                <a:ea typeface="Calibri"/>
                <a:cs typeface="Calibri"/>
                <a:sym typeface="Calibri"/>
              </a:rPr>
              <a:t>Result: The website has no duplicate content.</a:t>
            </a:r>
            <a:endParaRPr sz="1800">
              <a:solidFill>
                <a:srgbClr val="FFFF00"/>
              </a:solidFill>
              <a:latin typeface="Calibri"/>
              <a:ea typeface="Calibri"/>
              <a:cs typeface="Calibri"/>
              <a:sym typeface="Calibri"/>
            </a:endParaRPr>
          </a:p>
          <a:p>
            <a:pPr indent="0" lvl="0" marL="0" marR="0" rtl="0" algn="l">
              <a:spcBef>
                <a:spcPts val="0"/>
              </a:spcBef>
              <a:spcAft>
                <a:spcPts val="0"/>
              </a:spcAft>
              <a:buNone/>
            </a:pPr>
            <a:r>
              <a:rPr lang="en-IN" sz="2000">
                <a:solidFill>
                  <a:srgbClr val="FFFF00"/>
                </a:solidFill>
                <a:latin typeface="Calibri"/>
                <a:ea typeface="Calibri"/>
                <a:cs typeface="Calibri"/>
                <a:sym typeface="Calibri"/>
              </a:rPr>
              <a:t> </a:t>
            </a:r>
            <a:endParaRPr sz="2000">
              <a:solidFill>
                <a:srgbClr val="FFFF00"/>
              </a:solidFill>
              <a:latin typeface="Calibri"/>
              <a:ea typeface="Calibri"/>
              <a:cs typeface="Calibri"/>
              <a:sym typeface="Calibri"/>
            </a:endParaRP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596" name="Google Shape;596;p2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597" name="Google Shape;597;p27"/>
          <p:cNvSpPr/>
          <p:nvPr/>
        </p:nvSpPr>
        <p:spPr>
          <a:xfrm>
            <a:off x="1219200" y="435769"/>
            <a:ext cx="7696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u="sng">
                <a:solidFill>
                  <a:schemeClr val="dk1"/>
                </a:solidFill>
                <a:latin typeface="Calibri"/>
                <a:ea typeface="Calibri"/>
                <a:cs typeface="Calibri"/>
                <a:sym typeface="Calibri"/>
              </a:rPr>
              <a:t>Google Banned URL Check</a:t>
            </a:r>
            <a:endParaRPr/>
          </a:p>
        </p:txBody>
      </p:sp>
      <p:pic>
        <p:nvPicPr>
          <p:cNvPr id="598" name="Google Shape;598;p27"/>
          <p:cNvPicPr preferRelativeResize="0"/>
          <p:nvPr/>
        </p:nvPicPr>
        <p:blipFill rotWithShape="1">
          <a:blip r:embed="rId3">
            <a:alphaModFix/>
          </a:blip>
          <a:srcRect b="0" l="0" r="0" t="0"/>
          <a:stretch/>
        </p:blipFill>
        <p:spPr>
          <a:xfrm>
            <a:off x="1905000" y="2639905"/>
            <a:ext cx="4953000" cy="2241741"/>
          </a:xfrm>
          <a:prstGeom prst="rect">
            <a:avLst/>
          </a:prstGeom>
          <a:noFill/>
          <a:ln>
            <a:noFill/>
          </a:ln>
        </p:spPr>
      </p:pic>
      <p:sp>
        <p:nvSpPr>
          <p:cNvPr id="599" name="Google Shape;599;p27"/>
          <p:cNvSpPr/>
          <p:nvPr/>
        </p:nvSpPr>
        <p:spPr>
          <a:xfrm>
            <a:off x="1295400" y="805102"/>
            <a:ext cx="6781800" cy="1688068"/>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1800">
                <a:solidFill>
                  <a:schemeClr val="lt1"/>
                </a:solidFill>
                <a:latin typeface="Calibri"/>
                <a:ea typeface="Calibri"/>
                <a:cs typeface="Calibri"/>
                <a:sym typeface="Calibri"/>
              </a:rPr>
              <a:t>This check looks to see if a URL has been banned from Google, this can be a variety of reasons and action needs to be taken if it has been removed from index.</a:t>
            </a:r>
            <a:endParaRPr/>
          </a:p>
          <a:p>
            <a:pPr indent="0" lvl="0" marL="0" marR="0" rtl="0" algn="l">
              <a:spcBef>
                <a:spcPts val="0"/>
              </a:spcBef>
              <a:spcAft>
                <a:spcPts val="0"/>
              </a:spcAft>
              <a:buNone/>
            </a:pPr>
            <a:r>
              <a:rPr b="1" lang="en-IN" sz="1800">
                <a:solidFill>
                  <a:srgbClr val="FFFF00"/>
                </a:solidFill>
                <a:latin typeface="Calibri"/>
                <a:ea typeface="Calibri"/>
                <a:cs typeface="Calibri"/>
                <a:sym typeface="Calibri"/>
              </a:rPr>
              <a:t>Result: Website is not hit by the panda and penguin, please refer to presented below screenshot</a:t>
            </a:r>
            <a:endParaRPr sz="1800">
              <a:solidFill>
                <a:srgbClr val="FFFF00"/>
              </a:solidFill>
              <a:latin typeface="Calibri"/>
              <a:ea typeface="Calibri"/>
              <a:cs typeface="Calibri"/>
              <a:sym typeface="Calibri"/>
            </a:endParaRPr>
          </a:p>
          <a:p>
            <a:pPr indent="0" lvl="0" marL="0" marR="0" rtl="0" algn="l">
              <a:spcBef>
                <a:spcPts val="0"/>
              </a:spcBef>
              <a:spcAft>
                <a:spcPts val="0"/>
              </a:spcAft>
              <a:buNone/>
            </a:pPr>
            <a:r>
              <a:rPr lang="en-IN"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8"/>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05" name="Google Shape;605;p28"/>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606" name="Google Shape;606;p28"/>
          <p:cNvSpPr txBox="1"/>
          <p:nvPr/>
        </p:nvSpPr>
        <p:spPr>
          <a:xfrm>
            <a:off x="533400" y="1045369"/>
            <a:ext cx="8001000"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u="sng">
                <a:solidFill>
                  <a:schemeClr val="dk1"/>
                </a:solidFill>
                <a:latin typeface="Calibri"/>
                <a:ea typeface="Calibri"/>
                <a:cs typeface="Calibri"/>
                <a:sym typeface="Calibri"/>
              </a:rPr>
              <a:t>Sitemap.xml</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b="1" lang="en-IN" sz="1800" u="sng">
                <a:solidFill>
                  <a:schemeClr val="dk1"/>
                </a:solidFill>
                <a:latin typeface="Calibri"/>
                <a:ea typeface="Calibri"/>
                <a:cs typeface="Calibri"/>
                <a:sym typeface="Calibri"/>
              </a:rPr>
              <a:t>Robots.txt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28"/>
          <p:cNvSpPr/>
          <p:nvPr/>
        </p:nvSpPr>
        <p:spPr>
          <a:xfrm>
            <a:off x="533400" y="1444228"/>
            <a:ext cx="7467600" cy="1447800"/>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lang="en-IN" sz="1600">
                <a:solidFill>
                  <a:schemeClr val="lt1"/>
                </a:solidFill>
                <a:latin typeface="Calibri"/>
                <a:ea typeface="Calibri"/>
                <a:cs typeface="Calibri"/>
                <a:sym typeface="Calibri"/>
              </a:rPr>
              <a:t>A sitemap is an essential for every website in order to keep the website linked well; each page should be at least linked to the sitemap. A good website infrastructure allows the search engines spiders to crawl the entire website and therefore ensure all pages of the website are present in the indexes of the major search engines.</a:t>
            </a:r>
            <a:endParaRPr/>
          </a:p>
          <a:p>
            <a:pPr indent="0" lvl="0" marL="0" marR="0" rtl="0" algn="l">
              <a:spcBef>
                <a:spcPts val="0"/>
              </a:spcBef>
              <a:spcAft>
                <a:spcPts val="0"/>
              </a:spcAft>
              <a:buNone/>
            </a:pPr>
            <a:r>
              <a:rPr b="1" lang="en-IN" sz="1600">
                <a:solidFill>
                  <a:srgbClr val="FFFF00"/>
                </a:solidFill>
                <a:latin typeface="Calibri"/>
                <a:ea typeface="Calibri"/>
                <a:cs typeface="Calibri"/>
                <a:sym typeface="Calibri"/>
              </a:rPr>
              <a:t>Result: We have updated Sitemap.xml file on the website</a:t>
            </a:r>
            <a:endParaRPr sz="1600">
              <a:solidFill>
                <a:srgbClr val="FFFF00"/>
              </a:solidFill>
              <a:latin typeface="Calibri"/>
              <a:ea typeface="Calibri"/>
              <a:cs typeface="Calibri"/>
              <a:sym typeface="Calibri"/>
            </a:endParaRPr>
          </a:p>
          <a:p>
            <a:pPr indent="0" lvl="0" marL="0" marR="0" rtl="0" algn="l">
              <a:spcBef>
                <a:spcPts val="0"/>
              </a:spcBef>
              <a:spcAft>
                <a:spcPts val="0"/>
              </a:spcAft>
              <a:buNone/>
            </a:pPr>
            <a:r>
              <a:rPr lang="en-IN"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
        <p:nvSpPr>
          <p:cNvPr id="608" name="Google Shape;608;p28"/>
          <p:cNvSpPr/>
          <p:nvPr/>
        </p:nvSpPr>
        <p:spPr>
          <a:xfrm>
            <a:off x="533400" y="3331368"/>
            <a:ext cx="7696200" cy="1219201"/>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lang="en-IN" sz="1600">
                <a:solidFill>
                  <a:schemeClr val="lt1"/>
                </a:solidFill>
                <a:latin typeface="Calibri"/>
                <a:ea typeface="Calibri"/>
                <a:cs typeface="Calibri"/>
                <a:sym typeface="Calibri"/>
              </a:rPr>
              <a:t>Robots.txt file restricts the activity of search engines crawlers and stops from accessing certain pages and directories. A robots.txt file also locates the XML sitemap.</a:t>
            </a:r>
            <a:endParaRPr/>
          </a:p>
          <a:p>
            <a:pPr indent="0" lvl="0" marL="0" marR="0" rtl="0" algn="l">
              <a:spcBef>
                <a:spcPts val="0"/>
              </a:spcBef>
              <a:spcAft>
                <a:spcPts val="0"/>
              </a:spcAft>
              <a:buNone/>
            </a:pPr>
            <a:r>
              <a:rPr b="1" lang="en-IN" sz="1600">
                <a:solidFill>
                  <a:srgbClr val="FFFF00"/>
                </a:solidFill>
                <a:latin typeface="Calibri"/>
                <a:ea typeface="Calibri"/>
                <a:cs typeface="Calibri"/>
                <a:sym typeface="Calibri"/>
              </a:rPr>
              <a:t>Result: We have updated Robots.txt file  on the website</a:t>
            </a:r>
            <a:endParaRPr sz="1600">
              <a:solidFill>
                <a:srgbClr val="FFFF00"/>
              </a:solidFill>
              <a:latin typeface="Calibri"/>
              <a:ea typeface="Calibri"/>
              <a:cs typeface="Calibri"/>
              <a:sym typeface="Calibri"/>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lang="en-IN"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3"/>
          <p:cNvGrpSpPr/>
          <p:nvPr/>
        </p:nvGrpSpPr>
        <p:grpSpPr>
          <a:xfrm>
            <a:off x="3274693" y="1146290"/>
            <a:ext cx="2807970" cy="649004"/>
            <a:chOff x="3497579" y="2021840"/>
            <a:chExt cx="2807970" cy="866140"/>
          </a:xfrm>
        </p:grpSpPr>
        <p:sp>
          <p:nvSpPr>
            <p:cNvPr id="209" name="Google Shape;209;p3"/>
            <p:cNvSpPr/>
            <p:nvPr/>
          </p:nvSpPr>
          <p:spPr>
            <a:xfrm>
              <a:off x="3497579" y="2021840"/>
              <a:ext cx="2807970" cy="866140"/>
            </a:xfrm>
            <a:custGeom>
              <a:rect b="b" l="l" r="r" t="t"/>
              <a:pathLst>
                <a:path extrusionOk="0" h="866139" w="2807970">
                  <a:moveTo>
                    <a:pt x="2663190" y="0"/>
                  </a:moveTo>
                  <a:lnTo>
                    <a:pt x="143510" y="0"/>
                  </a:lnTo>
                  <a:lnTo>
                    <a:pt x="101274" y="8107"/>
                  </a:lnTo>
                  <a:lnTo>
                    <a:pt x="62270" y="30114"/>
                  </a:lnTo>
                  <a:lnTo>
                    <a:pt x="30032" y="62544"/>
                  </a:lnTo>
                  <a:lnTo>
                    <a:pt x="8097" y="101925"/>
                  </a:lnTo>
                  <a:lnTo>
                    <a:pt x="0" y="144780"/>
                  </a:lnTo>
                  <a:lnTo>
                    <a:pt x="0" y="721360"/>
                  </a:lnTo>
                  <a:lnTo>
                    <a:pt x="8097" y="764214"/>
                  </a:lnTo>
                  <a:lnTo>
                    <a:pt x="30032" y="803595"/>
                  </a:lnTo>
                  <a:lnTo>
                    <a:pt x="62270" y="836025"/>
                  </a:lnTo>
                  <a:lnTo>
                    <a:pt x="101274" y="858032"/>
                  </a:lnTo>
                  <a:lnTo>
                    <a:pt x="143510" y="866139"/>
                  </a:lnTo>
                  <a:lnTo>
                    <a:pt x="2663190" y="866139"/>
                  </a:lnTo>
                  <a:lnTo>
                    <a:pt x="2706044" y="858032"/>
                  </a:lnTo>
                  <a:lnTo>
                    <a:pt x="2745425" y="836025"/>
                  </a:lnTo>
                  <a:lnTo>
                    <a:pt x="2777855" y="803595"/>
                  </a:lnTo>
                  <a:lnTo>
                    <a:pt x="2799862" y="764214"/>
                  </a:lnTo>
                  <a:lnTo>
                    <a:pt x="2807970" y="721360"/>
                  </a:lnTo>
                  <a:lnTo>
                    <a:pt x="2807970" y="144780"/>
                  </a:lnTo>
                  <a:lnTo>
                    <a:pt x="2799862" y="101925"/>
                  </a:lnTo>
                  <a:lnTo>
                    <a:pt x="2777855" y="62544"/>
                  </a:lnTo>
                  <a:lnTo>
                    <a:pt x="2745425" y="30114"/>
                  </a:lnTo>
                  <a:lnTo>
                    <a:pt x="2706044" y="8107"/>
                  </a:lnTo>
                  <a:lnTo>
                    <a:pt x="266319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3"/>
            <p:cNvSpPr/>
            <p:nvPr/>
          </p:nvSpPr>
          <p:spPr>
            <a:xfrm>
              <a:off x="3497579" y="2021840"/>
              <a:ext cx="2807970" cy="866140"/>
            </a:xfrm>
            <a:custGeom>
              <a:rect b="b" l="l" r="r" t="t"/>
              <a:pathLst>
                <a:path extrusionOk="0" h="866139" w="2807970">
                  <a:moveTo>
                    <a:pt x="143510" y="0"/>
                  </a:moveTo>
                  <a:lnTo>
                    <a:pt x="101274" y="8107"/>
                  </a:lnTo>
                  <a:lnTo>
                    <a:pt x="62270" y="30114"/>
                  </a:lnTo>
                  <a:lnTo>
                    <a:pt x="30032" y="62544"/>
                  </a:lnTo>
                  <a:lnTo>
                    <a:pt x="8097" y="101925"/>
                  </a:lnTo>
                  <a:lnTo>
                    <a:pt x="0" y="144780"/>
                  </a:lnTo>
                  <a:lnTo>
                    <a:pt x="0" y="721360"/>
                  </a:lnTo>
                  <a:lnTo>
                    <a:pt x="8097" y="764214"/>
                  </a:lnTo>
                  <a:lnTo>
                    <a:pt x="30032" y="803595"/>
                  </a:lnTo>
                  <a:lnTo>
                    <a:pt x="62270" y="836025"/>
                  </a:lnTo>
                  <a:lnTo>
                    <a:pt x="101274" y="858032"/>
                  </a:lnTo>
                  <a:lnTo>
                    <a:pt x="143510" y="866139"/>
                  </a:lnTo>
                  <a:lnTo>
                    <a:pt x="2663190" y="866139"/>
                  </a:lnTo>
                  <a:lnTo>
                    <a:pt x="2706044" y="858032"/>
                  </a:lnTo>
                  <a:lnTo>
                    <a:pt x="2745425" y="836025"/>
                  </a:lnTo>
                  <a:lnTo>
                    <a:pt x="2777855" y="803595"/>
                  </a:lnTo>
                  <a:lnTo>
                    <a:pt x="2799862" y="764214"/>
                  </a:lnTo>
                  <a:lnTo>
                    <a:pt x="2807970" y="721360"/>
                  </a:lnTo>
                  <a:lnTo>
                    <a:pt x="2807970" y="144780"/>
                  </a:lnTo>
                  <a:lnTo>
                    <a:pt x="2799862" y="101925"/>
                  </a:lnTo>
                  <a:lnTo>
                    <a:pt x="2777855" y="62544"/>
                  </a:lnTo>
                  <a:lnTo>
                    <a:pt x="2745425" y="30114"/>
                  </a:lnTo>
                  <a:lnTo>
                    <a:pt x="2706044" y="8107"/>
                  </a:lnTo>
                  <a:lnTo>
                    <a:pt x="2663190" y="0"/>
                  </a:lnTo>
                  <a:lnTo>
                    <a:pt x="143510" y="0"/>
                  </a:lnTo>
                  <a:close/>
                </a:path>
                <a:path extrusionOk="0" h="866139" w="2807970">
                  <a:moveTo>
                    <a:pt x="0" y="0"/>
                  </a:moveTo>
                  <a:lnTo>
                    <a:pt x="0" y="0"/>
                  </a:lnTo>
                </a:path>
                <a:path extrusionOk="0" h="866139" w="2807970">
                  <a:moveTo>
                    <a:pt x="2807970" y="866139"/>
                  </a:moveTo>
                  <a:lnTo>
                    <a:pt x="2807970" y="866139"/>
                  </a:lnTo>
                </a:path>
              </a:pathLst>
            </a:custGeom>
            <a:noFill/>
            <a:ln cap="flat" cmpd="sng" w="25500">
              <a:solidFill>
                <a:srgbClr val="67884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1" name="Google Shape;211;p3"/>
          <p:cNvSpPr txBox="1"/>
          <p:nvPr/>
        </p:nvSpPr>
        <p:spPr>
          <a:xfrm>
            <a:off x="3497579" y="1197769"/>
            <a:ext cx="2552700" cy="566822"/>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IN" sz="3600">
                <a:solidFill>
                  <a:schemeClr val="dk1"/>
                </a:solidFill>
                <a:latin typeface="Calibri"/>
                <a:ea typeface="Calibri"/>
                <a:cs typeface="Calibri"/>
                <a:sym typeface="Calibri"/>
              </a:rPr>
              <a:t>Boult Audio</a:t>
            </a:r>
            <a:endParaRPr sz="3600">
              <a:solidFill>
                <a:schemeClr val="dk1"/>
              </a:solidFill>
              <a:latin typeface="Calibri"/>
              <a:ea typeface="Calibri"/>
              <a:cs typeface="Calibri"/>
              <a:sym typeface="Calibri"/>
            </a:endParaRPr>
          </a:p>
        </p:txBody>
      </p:sp>
      <p:sp>
        <p:nvSpPr>
          <p:cNvPr id="212" name="Google Shape;212;p3"/>
          <p:cNvSpPr txBox="1"/>
          <p:nvPr/>
        </p:nvSpPr>
        <p:spPr>
          <a:xfrm>
            <a:off x="1226555" y="2435784"/>
            <a:ext cx="2232660" cy="707886"/>
          </a:xfrm>
          <a:prstGeom prst="rect">
            <a:avLst/>
          </a:prstGeom>
          <a:solidFill>
            <a:srgbClr val="FFFFFF"/>
          </a:solidFill>
          <a:ln cap="flat" cmpd="sng" w="25500">
            <a:solidFill>
              <a:srgbClr val="678843"/>
            </a:solidFill>
            <a:prstDash val="solid"/>
            <a:round/>
            <a:headEnd len="sm" w="sm" type="none"/>
            <a:tailEnd len="sm" w="sm" type="none"/>
          </a:ln>
        </p:spPr>
        <p:txBody>
          <a:bodyPr anchorCtr="0" anchor="t" bIns="0" lIns="0" spcFirstLastPara="1" rIns="0" wrap="square" tIns="91425">
            <a:spAutoFit/>
          </a:bodyPr>
          <a:lstStyle/>
          <a:p>
            <a:pPr indent="194309" lvl="0" marL="295910" marR="288925" rtl="0" algn="l">
              <a:lnSpc>
                <a:spcPct val="100000"/>
              </a:lnSpc>
              <a:spcBef>
                <a:spcPts val="0"/>
              </a:spcBef>
              <a:spcAft>
                <a:spcPts val="0"/>
              </a:spcAft>
              <a:buNone/>
            </a:pPr>
            <a:r>
              <a:rPr b="1" lang="en-IN" sz="2000">
                <a:solidFill>
                  <a:schemeClr val="dk1"/>
                </a:solidFill>
                <a:latin typeface="Libre Baskerville"/>
                <a:ea typeface="Libre Baskerville"/>
                <a:cs typeface="Libre Baskerville"/>
                <a:sym typeface="Libre Baskerville"/>
              </a:rPr>
              <a:t>To improve  Website Traffic</a:t>
            </a:r>
            <a:endParaRPr sz="2000">
              <a:solidFill>
                <a:schemeClr val="dk1"/>
              </a:solidFill>
              <a:latin typeface="Libre Baskerville"/>
              <a:ea typeface="Libre Baskerville"/>
              <a:cs typeface="Libre Baskerville"/>
              <a:sym typeface="Libre Baskerville"/>
            </a:endParaRPr>
          </a:p>
        </p:txBody>
      </p:sp>
      <p:sp>
        <p:nvSpPr>
          <p:cNvPr id="213" name="Google Shape;213;p3"/>
          <p:cNvSpPr/>
          <p:nvPr/>
        </p:nvSpPr>
        <p:spPr>
          <a:xfrm>
            <a:off x="3038649" y="3316776"/>
            <a:ext cx="2696210" cy="865021"/>
          </a:xfrm>
          <a:custGeom>
            <a:rect b="b" l="l" r="r" t="t"/>
            <a:pathLst>
              <a:path extrusionOk="0" h="1154429" w="2696210">
                <a:moveTo>
                  <a:pt x="0" y="0"/>
                </a:moveTo>
                <a:lnTo>
                  <a:pt x="0" y="1154429"/>
                </a:lnTo>
                <a:lnTo>
                  <a:pt x="2696210" y="1154429"/>
                </a:lnTo>
                <a:lnTo>
                  <a:pt x="2696210" y="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3"/>
          <p:cNvSpPr txBox="1"/>
          <p:nvPr/>
        </p:nvSpPr>
        <p:spPr>
          <a:xfrm>
            <a:off x="3124200" y="3287354"/>
            <a:ext cx="2696210" cy="897682"/>
          </a:xfrm>
          <a:prstGeom prst="rect">
            <a:avLst/>
          </a:prstGeom>
          <a:noFill/>
          <a:ln cap="flat" cmpd="sng" w="25500">
            <a:solidFill>
              <a:srgbClr val="678843"/>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7500"/>
              </a:lnSpc>
              <a:spcBef>
                <a:spcPts val="0"/>
              </a:spcBef>
              <a:spcAft>
                <a:spcPts val="0"/>
              </a:spcAft>
              <a:buNone/>
            </a:pPr>
            <a:r>
              <a:rPr b="1" lang="en-IN" sz="2000">
                <a:solidFill>
                  <a:schemeClr val="dk1"/>
                </a:solidFill>
                <a:latin typeface="Libre Baskerville"/>
                <a:ea typeface="Libre Baskerville"/>
                <a:cs typeface="Libre Baskerville"/>
                <a:sym typeface="Libre Baskerville"/>
              </a:rPr>
              <a:t>Improve</a:t>
            </a:r>
            <a:endParaRPr sz="2000">
              <a:solidFill>
                <a:schemeClr val="dk1"/>
              </a:solidFill>
              <a:latin typeface="Libre Baskerville"/>
              <a:ea typeface="Libre Baskerville"/>
              <a:cs typeface="Libre Baskerville"/>
              <a:sym typeface="Libre Baskerville"/>
            </a:endParaRPr>
          </a:p>
          <a:p>
            <a:pPr indent="0" lvl="0" marL="553085" marR="546735" rtl="0" algn="ctr">
              <a:lnSpc>
                <a:spcPct val="100000"/>
              </a:lnSpc>
              <a:spcBef>
                <a:spcPts val="0"/>
              </a:spcBef>
              <a:spcAft>
                <a:spcPts val="0"/>
              </a:spcAft>
              <a:buNone/>
            </a:pPr>
            <a:r>
              <a:rPr b="1" lang="en-IN" sz="2000">
                <a:solidFill>
                  <a:schemeClr val="dk1"/>
                </a:solidFill>
                <a:latin typeface="Libre Baskerville"/>
                <a:ea typeface="Libre Baskerville"/>
                <a:cs typeface="Libre Baskerville"/>
                <a:sym typeface="Libre Baskerville"/>
              </a:rPr>
              <a:t>Brand/project  reputation</a:t>
            </a:r>
            <a:endParaRPr sz="2000">
              <a:solidFill>
                <a:schemeClr val="dk1"/>
              </a:solidFill>
              <a:latin typeface="Libre Baskerville"/>
              <a:ea typeface="Libre Baskerville"/>
              <a:cs typeface="Libre Baskerville"/>
              <a:sym typeface="Libre Baskerville"/>
            </a:endParaRPr>
          </a:p>
        </p:txBody>
      </p:sp>
      <p:sp>
        <p:nvSpPr>
          <p:cNvPr id="215" name="Google Shape;215;p3"/>
          <p:cNvSpPr txBox="1"/>
          <p:nvPr/>
        </p:nvSpPr>
        <p:spPr>
          <a:xfrm>
            <a:off x="6508750" y="2973807"/>
            <a:ext cx="2413000" cy="627095"/>
          </a:xfrm>
          <a:prstGeom prst="rect">
            <a:avLst/>
          </a:prstGeom>
          <a:solidFill>
            <a:srgbClr val="FFFFFF"/>
          </a:solidFill>
          <a:ln cap="flat" cmpd="sng" w="25500">
            <a:solidFill>
              <a:srgbClr val="678843"/>
            </a:solidFill>
            <a:prstDash val="solid"/>
            <a:round/>
            <a:headEnd len="sm" w="sm" type="none"/>
            <a:tailEnd len="sm" w="sm" type="none"/>
          </a:ln>
        </p:spPr>
        <p:txBody>
          <a:bodyPr anchorCtr="0" anchor="t" bIns="0" lIns="0" spcFirstLastPara="1" rIns="0" wrap="square" tIns="11425">
            <a:spAutoFit/>
          </a:bodyPr>
          <a:lstStyle/>
          <a:p>
            <a:pPr indent="-217170" lvl="0" marL="599440" marR="551815" rtl="0" algn="l">
              <a:lnSpc>
                <a:spcPct val="100000"/>
              </a:lnSpc>
              <a:spcBef>
                <a:spcPts val="0"/>
              </a:spcBef>
              <a:spcAft>
                <a:spcPts val="0"/>
              </a:spcAft>
              <a:buNone/>
            </a:pPr>
            <a:r>
              <a:rPr b="1" lang="en-IN" sz="2000">
                <a:solidFill>
                  <a:schemeClr val="dk1"/>
                </a:solidFill>
                <a:latin typeface="Libre Baskerville"/>
                <a:ea typeface="Libre Baskerville"/>
                <a:cs typeface="Libre Baskerville"/>
                <a:sym typeface="Libre Baskerville"/>
              </a:rPr>
              <a:t>Increase Lead  Generation</a:t>
            </a:r>
            <a:endParaRPr sz="2000">
              <a:solidFill>
                <a:schemeClr val="dk1"/>
              </a:solidFill>
              <a:latin typeface="Libre Baskerville"/>
              <a:ea typeface="Libre Baskerville"/>
              <a:cs typeface="Libre Baskerville"/>
              <a:sym typeface="Libre Baskerville"/>
            </a:endParaRPr>
          </a:p>
        </p:txBody>
      </p:sp>
      <p:grpSp>
        <p:nvGrpSpPr>
          <p:cNvPr id="216" name="Google Shape;216;p3"/>
          <p:cNvGrpSpPr/>
          <p:nvPr/>
        </p:nvGrpSpPr>
        <p:grpSpPr>
          <a:xfrm>
            <a:off x="6495734" y="3808978"/>
            <a:ext cx="2016760" cy="538616"/>
            <a:chOff x="6508750" y="6041389"/>
            <a:chExt cx="2016760" cy="718820"/>
          </a:xfrm>
        </p:grpSpPr>
        <p:sp>
          <p:nvSpPr>
            <p:cNvPr id="217" name="Google Shape;217;p3"/>
            <p:cNvSpPr/>
            <p:nvPr/>
          </p:nvSpPr>
          <p:spPr>
            <a:xfrm>
              <a:off x="6508750" y="6041389"/>
              <a:ext cx="2016760" cy="718820"/>
            </a:xfrm>
            <a:custGeom>
              <a:rect b="b" l="l" r="r" t="t"/>
              <a:pathLst>
                <a:path extrusionOk="0" h="718820" w="2016759">
                  <a:moveTo>
                    <a:pt x="1896109" y="0"/>
                  </a:moveTo>
                  <a:lnTo>
                    <a:pt x="119379" y="0"/>
                  </a:lnTo>
                  <a:lnTo>
                    <a:pt x="75545" y="10259"/>
                  </a:lnTo>
                  <a:lnTo>
                    <a:pt x="37306" y="37306"/>
                  </a:lnTo>
                  <a:lnTo>
                    <a:pt x="10259" y="75545"/>
                  </a:lnTo>
                  <a:lnTo>
                    <a:pt x="0" y="119380"/>
                  </a:lnTo>
                  <a:lnTo>
                    <a:pt x="0" y="599440"/>
                  </a:lnTo>
                  <a:lnTo>
                    <a:pt x="10259" y="643274"/>
                  </a:lnTo>
                  <a:lnTo>
                    <a:pt x="37306" y="681513"/>
                  </a:lnTo>
                  <a:lnTo>
                    <a:pt x="75545" y="708560"/>
                  </a:lnTo>
                  <a:lnTo>
                    <a:pt x="119379" y="718820"/>
                  </a:lnTo>
                  <a:lnTo>
                    <a:pt x="1896109" y="718820"/>
                  </a:lnTo>
                  <a:lnTo>
                    <a:pt x="1940143" y="708560"/>
                  </a:lnTo>
                  <a:lnTo>
                    <a:pt x="1978818" y="681513"/>
                  </a:lnTo>
                  <a:lnTo>
                    <a:pt x="2006302" y="643274"/>
                  </a:lnTo>
                  <a:lnTo>
                    <a:pt x="2016759" y="599440"/>
                  </a:lnTo>
                  <a:lnTo>
                    <a:pt x="2016759" y="119380"/>
                  </a:lnTo>
                  <a:lnTo>
                    <a:pt x="2006302" y="75545"/>
                  </a:lnTo>
                  <a:lnTo>
                    <a:pt x="1978818" y="37306"/>
                  </a:lnTo>
                  <a:lnTo>
                    <a:pt x="1940143" y="10259"/>
                  </a:lnTo>
                  <a:lnTo>
                    <a:pt x="189610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3"/>
            <p:cNvSpPr/>
            <p:nvPr/>
          </p:nvSpPr>
          <p:spPr>
            <a:xfrm>
              <a:off x="6508750" y="6041389"/>
              <a:ext cx="2016760" cy="718820"/>
            </a:xfrm>
            <a:custGeom>
              <a:rect b="b" l="l" r="r" t="t"/>
              <a:pathLst>
                <a:path extrusionOk="0" h="718820" w="2016759">
                  <a:moveTo>
                    <a:pt x="119379" y="0"/>
                  </a:moveTo>
                  <a:lnTo>
                    <a:pt x="75545" y="10259"/>
                  </a:lnTo>
                  <a:lnTo>
                    <a:pt x="37306" y="37306"/>
                  </a:lnTo>
                  <a:lnTo>
                    <a:pt x="10259" y="75545"/>
                  </a:lnTo>
                  <a:lnTo>
                    <a:pt x="0" y="119380"/>
                  </a:lnTo>
                  <a:lnTo>
                    <a:pt x="0" y="599440"/>
                  </a:lnTo>
                  <a:lnTo>
                    <a:pt x="10259" y="643274"/>
                  </a:lnTo>
                  <a:lnTo>
                    <a:pt x="37306" y="681513"/>
                  </a:lnTo>
                  <a:lnTo>
                    <a:pt x="75545" y="708560"/>
                  </a:lnTo>
                  <a:lnTo>
                    <a:pt x="119379" y="718820"/>
                  </a:lnTo>
                  <a:lnTo>
                    <a:pt x="1896109" y="718820"/>
                  </a:lnTo>
                  <a:lnTo>
                    <a:pt x="1940143" y="708560"/>
                  </a:lnTo>
                  <a:lnTo>
                    <a:pt x="1978818" y="681513"/>
                  </a:lnTo>
                  <a:lnTo>
                    <a:pt x="2006302" y="643274"/>
                  </a:lnTo>
                  <a:lnTo>
                    <a:pt x="2016759" y="599440"/>
                  </a:lnTo>
                  <a:lnTo>
                    <a:pt x="2016759" y="119380"/>
                  </a:lnTo>
                  <a:lnTo>
                    <a:pt x="2006302" y="75545"/>
                  </a:lnTo>
                  <a:lnTo>
                    <a:pt x="1978818" y="37306"/>
                  </a:lnTo>
                  <a:lnTo>
                    <a:pt x="1940143" y="10259"/>
                  </a:lnTo>
                  <a:lnTo>
                    <a:pt x="1896109" y="0"/>
                  </a:lnTo>
                  <a:lnTo>
                    <a:pt x="119379" y="0"/>
                  </a:lnTo>
                  <a:close/>
                </a:path>
                <a:path extrusionOk="0" h="718820" w="2016759">
                  <a:moveTo>
                    <a:pt x="0" y="0"/>
                  </a:moveTo>
                  <a:lnTo>
                    <a:pt x="0" y="0"/>
                  </a:lnTo>
                </a:path>
                <a:path extrusionOk="0" h="718820" w="2016759">
                  <a:moveTo>
                    <a:pt x="2016759" y="718820"/>
                  </a:moveTo>
                  <a:lnTo>
                    <a:pt x="2016759" y="718820"/>
                  </a:lnTo>
                </a:path>
              </a:pathLst>
            </a:custGeom>
            <a:noFill/>
            <a:ln cap="flat" cmpd="sng" w="25500">
              <a:solidFill>
                <a:srgbClr val="67884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9" name="Google Shape;219;p3"/>
          <p:cNvSpPr txBox="1"/>
          <p:nvPr/>
        </p:nvSpPr>
        <p:spPr>
          <a:xfrm>
            <a:off x="6781800" y="3749286"/>
            <a:ext cx="1402080" cy="566822"/>
          </a:xfrm>
          <a:prstGeom prst="rect">
            <a:avLst/>
          </a:prstGeom>
          <a:noFill/>
          <a:ln>
            <a:noFill/>
          </a:ln>
        </p:spPr>
        <p:txBody>
          <a:bodyPr anchorCtr="0" anchor="t" bIns="0" lIns="0" spcFirstLastPara="1" rIns="0" wrap="square" tIns="12700">
            <a:spAutoFit/>
          </a:bodyPr>
          <a:lstStyle/>
          <a:p>
            <a:pPr indent="-264160" lvl="0" marL="276225" marR="5080" rtl="0" algn="l">
              <a:lnSpc>
                <a:spcPct val="100000"/>
              </a:lnSpc>
              <a:spcBef>
                <a:spcPts val="0"/>
              </a:spcBef>
              <a:spcAft>
                <a:spcPts val="0"/>
              </a:spcAft>
              <a:buNone/>
            </a:pPr>
            <a:r>
              <a:rPr b="1" lang="en-IN" sz="1800">
                <a:solidFill>
                  <a:schemeClr val="dk1"/>
                </a:solidFill>
                <a:latin typeface="Libre Baskerville"/>
                <a:ea typeface="Libre Baskerville"/>
                <a:cs typeface="Libre Baskerville"/>
                <a:sym typeface="Libre Baskerville"/>
              </a:rPr>
              <a:t>Increase sales  revenue</a:t>
            </a:r>
            <a:endParaRPr sz="1800">
              <a:solidFill>
                <a:schemeClr val="dk1"/>
              </a:solidFill>
              <a:latin typeface="Libre Baskerville"/>
              <a:ea typeface="Libre Baskerville"/>
              <a:cs typeface="Libre Baskerville"/>
              <a:sym typeface="Libre Baskerville"/>
            </a:endParaRPr>
          </a:p>
        </p:txBody>
      </p:sp>
      <p:sp>
        <p:nvSpPr>
          <p:cNvPr id="220" name="Google Shape;220;p3"/>
          <p:cNvSpPr/>
          <p:nvPr/>
        </p:nvSpPr>
        <p:spPr>
          <a:xfrm>
            <a:off x="4621529" y="1764591"/>
            <a:ext cx="279400" cy="1719178"/>
          </a:xfrm>
          <a:custGeom>
            <a:rect b="b" l="l" r="r" t="t"/>
            <a:pathLst>
              <a:path extrusionOk="0" h="2614929" w="279400">
                <a:moveTo>
                  <a:pt x="279400" y="0"/>
                </a:moveTo>
                <a:lnTo>
                  <a:pt x="0" y="261493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1" name="Google Shape;221;p3"/>
          <p:cNvGrpSpPr/>
          <p:nvPr/>
        </p:nvGrpSpPr>
        <p:grpSpPr>
          <a:xfrm>
            <a:off x="2494455" y="1556848"/>
            <a:ext cx="4668519" cy="2374287"/>
            <a:chOff x="2489200" y="2886709"/>
            <a:chExt cx="4668519" cy="3168649"/>
          </a:xfrm>
        </p:grpSpPr>
        <p:sp>
          <p:nvSpPr>
            <p:cNvPr id="222" name="Google Shape;222;p3"/>
            <p:cNvSpPr/>
            <p:nvPr/>
          </p:nvSpPr>
          <p:spPr>
            <a:xfrm>
              <a:off x="2569210" y="2886709"/>
              <a:ext cx="928369" cy="796290"/>
            </a:xfrm>
            <a:custGeom>
              <a:rect b="b" l="l" r="r" t="t"/>
              <a:pathLst>
                <a:path extrusionOk="0" h="796289" w="928370">
                  <a:moveTo>
                    <a:pt x="928369" y="0"/>
                  </a:moveTo>
                  <a:lnTo>
                    <a:pt x="0" y="796289"/>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3"/>
            <p:cNvSpPr/>
            <p:nvPr/>
          </p:nvSpPr>
          <p:spPr>
            <a:xfrm>
              <a:off x="2489200" y="3641089"/>
              <a:ext cx="114300" cy="1104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3"/>
            <p:cNvSpPr/>
            <p:nvPr/>
          </p:nvSpPr>
          <p:spPr>
            <a:xfrm>
              <a:off x="4565650" y="5491479"/>
              <a:ext cx="113029" cy="1168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3"/>
            <p:cNvSpPr/>
            <p:nvPr/>
          </p:nvSpPr>
          <p:spPr>
            <a:xfrm>
              <a:off x="6221729" y="2886709"/>
              <a:ext cx="867410" cy="1002030"/>
            </a:xfrm>
            <a:custGeom>
              <a:rect b="b" l="l" r="r" t="t"/>
              <a:pathLst>
                <a:path extrusionOk="0" h="1002029" w="867409">
                  <a:moveTo>
                    <a:pt x="0" y="0"/>
                  </a:moveTo>
                  <a:lnTo>
                    <a:pt x="867410" y="1002029"/>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
            <p:cNvSpPr/>
            <p:nvPr/>
          </p:nvSpPr>
          <p:spPr>
            <a:xfrm>
              <a:off x="7047229" y="3853179"/>
              <a:ext cx="110490" cy="11556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
            <p:cNvSpPr/>
            <p:nvPr/>
          </p:nvSpPr>
          <p:spPr>
            <a:xfrm>
              <a:off x="5934709" y="2887979"/>
              <a:ext cx="554990" cy="3063240"/>
            </a:xfrm>
            <a:custGeom>
              <a:rect b="b" l="l" r="r" t="t"/>
              <a:pathLst>
                <a:path extrusionOk="0" h="3063240" w="554989">
                  <a:moveTo>
                    <a:pt x="0" y="0"/>
                  </a:moveTo>
                  <a:lnTo>
                    <a:pt x="554989" y="306324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3"/>
            <p:cNvSpPr/>
            <p:nvPr/>
          </p:nvSpPr>
          <p:spPr>
            <a:xfrm>
              <a:off x="6435090" y="5935979"/>
              <a:ext cx="111760" cy="1193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9" name="Google Shape;229;p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230" name="Google Shape;230;p3"/>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9"/>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14" name="Google Shape;614;p29"/>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615" name="Google Shape;615;p29"/>
          <p:cNvSpPr/>
          <p:nvPr/>
        </p:nvSpPr>
        <p:spPr>
          <a:xfrm>
            <a:off x="685800" y="998915"/>
            <a:ext cx="8153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u="sng">
                <a:solidFill>
                  <a:schemeClr val="dk1"/>
                </a:solidFill>
                <a:latin typeface="Calibri"/>
                <a:ea typeface="Calibri"/>
                <a:cs typeface="Calibri"/>
                <a:sym typeface="Calibri"/>
              </a:rPr>
              <a:t>Canonical URL Check</a:t>
            </a:r>
            <a:endParaRPr sz="1800">
              <a:solidFill>
                <a:schemeClr val="dk1"/>
              </a:solidFill>
              <a:latin typeface="Calibri"/>
              <a:ea typeface="Calibri"/>
              <a:cs typeface="Calibri"/>
              <a:sym typeface="Calibri"/>
            </a:endParaRPr>
          </a:p>
        </p:txBody>
      </p:sp>
      <p:sp>
        <p:nvSpPr>
          <p:cNvPr id="616" name="Google Shape;616;p29"/>
          <p:cNvSpPr/>
          <p:nvPr/>
        </p:nvSpPr>
        <p:spPr>
          <a:xfrm>
            <a:off x="685800" y="1578769"/>
            <a:ext cx="7391400" cy="2286000"/>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lang="en-IN" sz="1600">
                <a:solidFill>
                  <a:schemeClr val="lt1"/>
                </a:solidFill>
                <a:latin typeface="Calibri"/>
                <a:ea typeface="Calibri"/>
                <a:cs typeface="Calibri"/>
                <a:sym typeface="Calibri"/>
              </a:rPr>
              <a:t>A canonical problem exists where a site can be found by using the </a:t>
            </a:r>
            <a:r>
              <a:rPr b="1" lang="en-IN" sz="1600">
                <a:solidFill>
                  <a:schemeClr val="lt1"/>
                </a:solidFill>
                <a:latin typeface="Calibri"/>
                <a:ea typeface="Calibri"/>
                <a:cs typeface="Calibri"/>
                <a:sym typeface="Calibri"/>
              </a:rPr>
              <a:t>www</a:t>
            </a:r>
            <a:r>
              <a:rPr lang="en-IN" sz="1600">
                <a:solidFill>
                  <a:schemeClr val="lt1"/>
                </a:solidFill>
                <a:latin typeface="Calibri"/>
                <a:ea typeface="Calibri"/>
                <a:cs typeface="Calibri"/>
                <a:sym typeface="Calibri"/>
              </a:rPr>
              <a:t> version (</a:t>
            </a:r>
            <a:r>
              <a:rPr lang="en-IN" sz="1600" u="sng">
                <a:solidFill>
                  <a:srgbClr val="FF0000"/>
                </a:solidFill>
                <a:latin typeface="Calibri"/>
                <a:ea typeface="Calibri"/>
                <a:cs typeface="Calibri"/>
                <a:sym typeface="Calibri"/>
                <a:hlinkClick r:id="rId3">
                  <a:extLst>
                    <a:ext uri="{A12FA001-AC4F-418D-AE19-62706E023703}">
                      <ahyp:hlinkClr val="tx"/>
                    </a:ext>
                  </a:extLst>
                </a:hlinkClick>
              </a:rPr>
              <a:t>http://www.boultaudio.com</a:t>
            </a:r>
            <a:r>
              <a:rPr lang="en-IN" sz="1600" u="sng">
                <a:solidFill>
                  <a:schemeClr val="lt1"/>
                </a:solidFill>
                <a:latin typeface="Calibri"/>
                <a:ea typeface="Calibri"/>
                <a:cs typeface="Calibri"/>
                <a:sym typeface="Calibri"/>
                <a:hlinkClick r:id="rId4">
                  <a:extLst>
                    <a:ext uri="{A12FA001-AC4F-418D-AE19-62706E023703}">
                      <ahyp:hlinkClr val="tx"/>
                    </a:ext>
                  </a:extLst>
                </a:hlinkClick>
              </a:rPr>
              <a:t>/</a:t>
            </a:r>
            <a:r>
              <a:rPr lang="en-IN" sz="1600">
                <a:solidFill>
                  <a:schemeClr val="lt1"/>
                </a:solidFill>
                <a:latin typeface="Calibri"/>
                <a:ea typeface="Calibri"/>
                <a:cs typeface="Calibri"/>
                <a:sym typeface="Calibri"/>
              </a:rPr>
              <a:t>) and the </a:t>
            </a:r>
            <a:r>
              <a:rPr b="1" lang="en-IN" sz="1600">
                <a:solidFill>
                  <a:schemeClr val="lt1"/>
                </a:solidFill>
                <a:latin typeface="Calibri"/>
                <a:ea typeface="Calibri"/>
                <a:cs typeface="Calibri"/>
                <a:sym typeface="Calibri"/>
              </a:rPr>
              <a:t>non-www </a:t>
            </a:r>
            <a:r>
              <a:rPr lang="en-IN" sz="1600">
                <a:solidFill>
                  <a:schemeClr val="lt1"/>
                </a:solidFill>
                <a:latin typeface="Calibri"/>
                <a:ea typeface="Calibri"/>
                <a:cs typeface="Calibri"/>
                <a:sym typeface="Calibri"/>
              </a:rPr>
              <a:t>version (</a:t>
            </a:r>
            <a:r>
              <a:rPr lang="en-IN" sz="1600" u="sng">
                <a:solidFill>
                  <a:srgbClr val="FF0000"/>
                </a:solidFill>
                <a:latin typeface="Calibri"/>
                <a:ea typeface="Calibri"/>
                <a:cs typeface="Calibri"/>
                <a:sym typeface="Calibri"/>
                <a:hlinkClick r:id="rId5">
                  <a:extLst>
                    <a:ext uri="{A12FA001-AC4F-418D-AE19-62706E023703}">
                      <ahyp:hlinkClr val="tx"/>
                    </a:ext>
                  </a:extLst>
                </a:hlinkClick>
              </a:rPr>
              <a:t>http://boultaudio.com/</a:t>
            </a:r>
            <a:r>
              <a:rPr lang="en-IN" sz="1600">
                <a:solidFill>
                  <a:srgbClr val="FF0000"/>
                </a:solidFill>
                <a:latin typeface="Calibri"/>
                <a:ea typeface="Calibri"/>
                <a:cs typeface="Calibri"/>
                <a:sym typeface="Calibri"/>
              </a:rPr>
              <a:t>). </a:t>
            </a:r>
            <a:r>
              <a:rPr lang="en-IN" sz="1600">
                <a:solidFill>
                  <a:schemeClr val="lt1"/>
                </a:solidFill>
                <a:latin typeface="Calibri"/>
                <a:ea typeface="Calibri"/>
                <a:cs typeface="Calibri"/>
                <a:sym typeface="Calibri"/>
              </a:rPr>
              <a:t>This creates a problem because it can be seen as duplicate content by the search engines and one version can be removed from their indexes - the problem arises when the wrong version is deleted (this is usually the </a:t>
            </a:r>
            <a:r>
              <a:rPr b="1" lang="en-IN" sz="1600">
                <a:solidFill>
                  <a:schemeClr val="lt1"/>
                </a:solidFill>
                <a:latin typeface="Calibri"/>
                <a:ea typeface="Calibri"/>
                <a:cs typeface="Calibri"/>
                <a:sym typeface="Calibri"/>
              </a:rPr>
              <a:t>non-www </a:t>
            </a:r>
            <a:r>
              <a:rPr lang="en-IN" sz="1600">
                <a:solidFill>
                  <a:schemeClr val="lt1"/>
                </a:solidFill>
                <a:latin typeface="Calibri"/>
                <a:ea typeface="Calibri"/>
                <a:cs typeface="Calibri"/>
                <a:sym typeface="Calibri"/>
              </a:rPr>
              <a:t>version)</a:t>
            </a:r>
            <a:r>
              <a:rPr b="1" lang="en-IN"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b="1" lang="en-IN" sz="1600">
                <a:solidFill>
                  <a:srgbClr val="FFFF00"/>
                </a:solidFill>
                <a:latin typeface="Calibri"/>
                <a:ea typeface="Calibri"/>
                <a:cs typeface="Calibri"/>
                <a:sym typeface="Calibri"/>
              </a:rPr>
              <a:t>Result:  Cannonical is already updated on a website, not required </a:t>
            </a:r>
            <a:endParaRPr b="1" sz="1600">
              <a:solidFill>
                <a:srgbClr val="FFFF00"/>
              </a:solidFill>
              <a:latin typeface="Calibri"/>
              <a:ea typeface="Calibri"/>
              <a:cs typeface="Calibri"/>
              <a:sym typeface="Calibri"/>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0"/>
          <p:cNvSpPr txBox="1"/>
          <p:nvPr>
            <p:ph type="title"/>
          </p:nvPr>
        </p:nvSpPr>
        <p:spPr>
          <a:xfrm>
            <a:off x="1981200" y="207169"/>
            <a:ext cx="6647259" cy="12202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alibri"/>
              <a:buNone/>
            </a:pPr>
            <a:br>
              <a:rPr lang="en-IN"/>
            </a:br>
            <a:r>
              <a:rPr lang="en-IN"/>
              <a:t>LOCAL CITATION</a:t>
            </a:r>
            <a:endParaRPr/>
          </a:p>
        </p:txBody>
      </p:sp>
      <p:graphicFrame>
        <p:nvGraphicFramePr>
          <p:cNvPr id="622" name="Google Shape;622;p30"/>
          <p:cNvGraphicFramePr/>
          <p:nvPr/>
        </p:nvGraphicFramePr>
        <p:xfrm>
          <a:off x="1600200" y="1103738"/>
          <a:ext cx="3000000" cy="3000000"/>
        </p:xfrm>
        <a:graphic>
          <a:graphicData uri="http://schemas.openxmlformats.org/drawingml/2006/table">
            <a:tbl>
              <a:tblPr bandRow="1" firstRow="1">
                <a:noFill/>
                <a:tableStyleId>{791D4B83-2E96-4BD9-B22E-9636319A05F3}</a:tableStyleId>
              </a:tblPr>
              <a:tblGrid>
                <a:gridCol w="3480450"/>
                <a:gridCol w="1448325"/>
                <a:gridCol w="2250525"/>
              </a:tblGrid>
              <a:tr h="239300">
                <a:tc>
                  <a:txBody>
                    <a:bodyPr/>
                    <a:lstStyle/>
                    <a:p>
                      <a:pPr indent="0" lvl="0" marL="34925" marR="0" rtl="0" algn="ctr">
                        <a:lnSpc>
                          <a:spcPct val="100000"/>
                        </a:lnSpc>
                        <a:spcBef>
                          <a:spcPts val="0"/>
                        </a:spcBef>
                        <a:spcAft>
                          <a:spcPts val="0"/>
                        </a:spcAft>
                        <a:buNone/>
                      </a:pPr>
                      <a:r>
                        <a:rPr lang="en-IN" sz="1500" u="none" cap="none" strike="noStrike"/>
                        <a:t>LOCAL CITATION</a:t>
                      </a:r>
                      <a:endParaRPr sz="1500" u="none" cap="none" strike="noStrike">
                        <a:latin typeface="Calibri"/>
                        <a:ea typeface="Calibri"/>
                        <a:cs typeface="Calibri"/>
                        <a:sym typeface="Calibri"/>
                      </a:endParaRPr>
                    </a:p>
                  </a:txBody>
                  <a:tcPr marT="39025" marB="0" marR="0" marL="0">
                    <a:solidFill>
                      <a:srgbClr val="4E80BC"/>
                    </a:solidFill>
                  </a:tcPr>
                </a:tc>
                <a:tc>
                  <a:txBody>
                    <a:bodyPr/>
                    <a:lstStyle/>
                    <a:p>
                      <a:pPr indent="0" lvl="0" marL="0" marR="0" rtl="0" algn="l">
                        <a:lnSpc>
                          <a:spcPct val="100000"/>
                        </a:lnSpc>
                        <a:spcBef>
                          <a:spcPts val="0"/>
                        </a:spcBef>
                        <a:spcAft>
                          <a:spcPts val="0"/>
                        </a:spcAft>
                        <a:buNone/>
                      </a:pPr>
                      <a:r>
                        <a:t/>
                      </a:r>
                      <a:endParaRPr sz="1300" u="none" cap="none" strike="noStrike">
                        <a:latin typeface="Times New Roman"/>
                        <a:ea typeface="Times New Roman"/>
                        <a:cs typeface="Times New Roman"/>
                        <a:sym typeface="Times New Roman"/>
                      </a:endParaRPr>
                    </a:p>
                  </a:txBody>
                  <a:tcPr marT="0" marB="0" marR="0" marL="0">
                    <a:solidFill>
                      <a:srgbClr val="4E80BC"/>
                    </a:solidFill>
                  </a:tcPr>
                </a:tc>
                <a:tc>
                  <a:txBody>
                    <a:bodyPr/>
                    <a:lstStyle/>
                    <a:p>
                      <a:pPr indent="0" lvl="0" marL="142875" marR="0" rtl="0" algn="l">
                        <a:lnSpc>
                          <a:spcPct val="100000"/>
                        </a:lnSpc>
                        <a:spcBef>
                          <a:spcPts val="0"/>
                        </a:spcBef>
                        <a:spcAft>
                          <a:spcPts val="0"/>
                        </a:spcAft>
                        <a:buNone/>
                      </a:pPr>
                      <a:r>
                        <a:rPr b="1" lang="en-IN" sz="1500" u="none" cap="none" strike="noStrike">
                          <a:solidFill>
                            <a:srgbClr val="FFFFFF"/>
                          </a:solidFill>
                          <a:latin typeface="Calibri"/>
                          <a:ea typeface="Calibri"/>
                          <a:cs typeface="Calibri"/>
                          <a:sym typeface="Calibri"/>
                        </a:rPr>
                        <a:t>Status</a:t>
                      </a:r>
                      <a:endParaRPr sz="1500" u="none" cap="none" strike="noStrike">
                        <a:latin typeface="Calibri"/>
                        <a:ea typeface="Calibri"/>
                        <a:cs typeface="Calibri"/>
                        <a:sym typeface="Calibri"/>
                      </a:endParaRPr>
                    </a:p>
                  </a:txBody>
                  <a:tcPr marT="39025" marB="0" marR="0" marL="0">
                    <a:solidFill>
                      <a:srgbClr val="4E80BC"/>
                    </a:solidFill>
                  </a:tcPr>
                </a:tc>
              </a:tr>
              <a:tr h="3543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https://www.iglobal.co/united-states/new-delhi/boult-audio</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30375" marB="0" marR="0" marL="0">
                    <a:solidFill>
                      <a:srgbClr val="CFD7E7"/>
                    </a:solidFill>
                  </a:tcPr>
                </a:tc>
                <a:tc hMerge="1"/>
              </a:tr>
              <a:tr h="23970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http://tupalo.com/en/new-delhi/boult-audio</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51375" marB="0" marR="0" marL="0">
                    <a:solidFill>
                      <a:srgbClr val="E8ECF3"/>
                    </a:solidFill>
                  </a:tcPr>
                </a:tc>
                <a:tc hMerge="1"/>
              </a:tr>
              <a:tr h="3404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https://www.tuugo.in/Companies/boult-audio/0150008330616</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19900" marB="0" marR="0" marL="0">
                    <a:solidFill>
                      <a:srgbClr val="CFD7E7"/>
                    </a:solidFill>
                  </a:tcPr>
                </a:tc>
                <a:tc hMerge="1"/>
              </a:tr>
              <a:tr h="3536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https://www.callupcontact.com/b/businessprofile/Boult_Audio/7544265</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29425" marB="0" marR="0" marL="0">
                    <a:solidFill>
                      <a:srgbClr val="E8ECF3"/>
                    </a:solidFill>
                  </a:tcPr>
                </a:tc>
                <a:tc hMerge="1"/>
              </a:tr>
              <a:tr h="3411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https://www.owler.com/company/boultaudio</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20850" marB="0" marR="0" marL="0">
                    <a:solidFill>
                      <a:srgbClr val="CFD7E7"/>
                    </a:solidFill>
                  </a:tcPr>
                </a:tc>
                <a:tc hMerge="1"/>
              </a:tr>
              <a:tr h="35295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https://www.cybo.com/IN-biz/boult-audio_10</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29425" marB="0" marR="0" marL="0">
                    <a:solidFill>
                      <a:srgbClr val="E8ECF3"/>
                    </a:solidFill>
                  </a:tcPr>
                </a:tc>
                <a:tc hMerge="1"/>
              </a:tr>
              <a:tr h="23900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https://www.trepup.com/boult-audio/stories/309772</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51375" marB="0" marR="0" marL="0">
                    <a:solidFill>
                      <a:srgbClr val="CFD7E7"/>
                    </a:solidFill>
                  </a:tcPr>
                </a:tc>
                <a:tc hMerge="1"/>
              </a:tr>
              <a:tr h="2789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https://www.loclists.com/listing/top-10-latest-earphones-with-low-price-in-india/</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42825" marB="0" marR="0" marL="0">
                    <a:solidFill>
                      <a:srgbClr val="CFD7E7"/>
                    </a:solidFill>
                  </a:tcPr>
                </a:tc>
                <a:tc hMerge="1"/>
              </a:tr>
              <a:tr h="23865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http://www.businessmention.in/en/business/boult-audio</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42825" marB="0" marR="0" marL="0">
                    <a:solidFill>
                      <a:srgbClr val="E8ECF3"/>
                    </a:solidFill>
                  </a:tcPr>
                </a:tc>
                <a:tc hMerge="1"/>
              </a:tr>
            </a:tbl>
          </a:graphicData>
        </a:graphic>
      </p:graphicFrame>
      <p:sp>
        <p:nvSpPr>
          <p:cNvPr id="623" name="Google Shape;623;p30"/>
          <p:cNvSpPr txBox="1"/>
          <p:nvPr/>
        </p:nvSpPr>
        <p:spPr>
          <a:xfrm>
            <a:off x="2057400" y="54769"/>
            <a:ext cx="3124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000">
                <a:solidFill>
                  <a:schemeClr val="dk1"/>
                </a:solidFill>
                <a:latin typeface="Calibri"/>
                <a:ea typeface="Calibri"/>
                <a:cs typeface="Calibri"/>
                <a:sym typeface="Calibri"/>
              </a:rPr>
              <a:t>Off PAGE Activities</a:t>
            </a:r>
            <a:endParaRPr b="1" sz="2000">
              <a:solidFill>
                <a:schemeClr val="dk1"/>
              </a:solidFill>
              <a:latin typeface="Calibri"/>
              <a:ea typeface="Calibri"/>
              <a:cs typeface="Calibri"/>
              <a:sym typeface="Calibri"/>
            </a:endParaRPr>
          </a:p>
        </p:txBody>
      </p:sp>
      <p:sp>
        <p:nvSpPr>
          <p:cNvPr id="624" name="Google Shape;624;p30"/>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25" name="Google Shape;625;p30"/>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1"/>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31" name="Google Shape;631;p31"/>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graphicFrame>
        <p:nvGraphicFramePr>
          <p:cNvPr id="632" name="Google Shape;632;p31"/>
          <p:cNvGraphicFramePr/>
          <p:nvPr/>
        </p:nvGraphicFramePr>
        <p:xfrm>
          <a:off x="1981200" y="664369"/>
          <a:ext cx="3000000" cy="3000000"/>
        </p:xfrm>
        <a:graphic>
          <a:graphicData uri="http://schemas.openxmlformats.org/drawingml/2006/table">
            <a:tbl>
              <a:tblPr bandRow="1" firstRow="1">
                <a:noFill/>
                <a:tableStyleId>{791D4B83-2E96-4BD9-B22E-9636319A05F3}</a:tableStyleId>
              </a:tblPr>
              <a:tblGrid>
                <a:gridCol w="2693075"/>
                <a:gridCol w="3021925"/>
              </a:tblGrid>
              <a:tr h="214450">
                <a:tc>
                  <a:txBody>
                    <a:bodyPr/>
                    <a:lstStyle/>
                    <a:p>
                      <a:pPr indent="0" lvl="0" marL="866139" marR="0" rtl="0" algn="l">
                        <a:lnSpc>
                          <a:spcPct val="100000"/>
                        </a:lnSpc>
                        <a:spcBef>
                          <a:spcPts val="0"/>
                        </a:spcBef>
                        <a:spcAft>
                          <a:spcPts val="0"/>
                        </a:spcAft>
                        <a:buNone/>
                      </a:pPr>
                      <a:r>
                        <a:rPr b="1" lang="en-IN" sz="1200" u="none" cap="none" strike="noStrike">
                          <a:solidFill>
                            <a:srgbClr val="FFFFFF"/>
                          </a:solidFill>
                          <a:latin typeface="Calibri"/>
                          <a:ea typeface="Calibri"/>
                          <a:cs typeface="Calibri"/>
                          <a:sym typeface="Calibri"/>
                        </a:rPr>
                        <a:t>Social Bookmarking List</a:t>
                      </a:r>
                      <a:endParaRPr sz="1200" u="none" cap="none" strike="noStrike">
                        <a:latin typeface="Calibri"/>
                        <a:ea typeface="Calibri"/>
                        <a:cs typeface="Calibri"/>
                        <a:sym typeface="Calibri"/>
                      </a:endParaRPr>
                    </a:p>
                  </a:txBody>
                  <a:tcPr marT="35550" marB="0" marR="0" marL="0">
                    <a:solidFill>
                      <a:srgbClr val="4E80BC"/>
                    </a:solidFill>
                  </a:tcPr>
                </a:tc>
                <a:tc>
                  <a:txBody>
                    <a:bodyPr/>
                    <a:lstStyle/>
                    <a:p>
                      <a:pPr indent="0" lvl="0" marL="241934" marR="0" rtl="0" algn="ctr">
                        <a:lnSpc>
                          <a:spcPct val="100000"/>
                        </a:lnSpc>
                        <a:spcBef>
                          <a:spcPts val="0"/>
                        </a:spcBef>
                        <a:spcAft>
                          <a:spcPts val="0"/>
                        </a:spcAft>
                        <a:buNone/>
                      </a:pPr>
                      <a:r>
                        <a:rPr b="1" lang="en-IN" sz="1200" u="none" cap="none" strike="noStrike">
                          <a:solidFill>
                            <a:srgbClr val="FFFFFF"/>
                          </a:solidFill>
                          <a:latin typeface="Calibri"/>
                          <a:ea typeface="Calibri"/>
                          <a:cs typeface="Calibri"/>
                          <a:sym typeface="Calibri"/>
                        </a:rPr>
                        <a:t>Status</a:t>
                      </a:r>
                      <a:endParaRPr sz="1200" u="none" cap="none" strike="noStrike">
                        <a:latin typeface="Calibri"/>
                        <a:ea typeface="Calibri"/>
                        <a:cs typeface="Calibri"/>
                        <a:sym typeface="Calibri"/>
                      </a:endParaRPr>
                    </a:p>
                  </a:txBody>
                  <a:tcPr marT="35550" marB="0" marR="0" marL="0">
                    <a:solidFill>
                      <a:srgbClr val="4E80BC"/>
                    </a:solidFill>
                  </a:tcPr>
                </a:tc>
              </a:tr>
              <a:tr h="338500">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https://www.diigo.com/user/boultaudio</a:t>
                      </a:r>
                      <a:endParaRPr b="0" i="0" sz="1100" u="none" cap="none" strike="noStrike">
                        <a:solidFill>
                          <a:srgbClr val="000000"/>
                        </a:solidFill>
                        <a:latin typeface="Calibri"/>
                        <a:ea typeface="Calibri"/>
                        <a:cs typeface="Calibri"/>
                        <a:sym typeface="Calibri"/>
                      </a:endParaRPr>
                    </a:p>
                  </a:txBody>
                  <a:tcPr marT="9525" marB="0" marR="9525" marL="9525" anchor="b">
                    <a:solidFill>
                      <a:srgbClr val="CFD7E7"/>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 earphones best brands, best wireless Bluetooth</a:t>
                      </a:r>
                      <a:endParaRPr/>
                    </a:p>
                  </a:txBody>
                  <a:tcPr marT="9525" marB="0" marR="9525" marL="9525" anchor="b">
                    <a:solidFill>
                      <a:srgbClr val="CFD7E7"/>
                    </a:solidFill>
                  </a:tcPr>
                </a:tc>
              </a:tr>
              <a:tr h="667650">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https://www.scoop.it/topic/boult-audio/p/4121040748/2020/09/29/best-branded-wireless-earphones-at-reasonable-prices</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 earphones best brands, best wireless Bluetooth</a:t>
                      </a:r>
                      <a:endParaRPr/>
                    </a:p>
                  </a:txBody>
                  <a:tcPr marT="9525" marB="0" marR="9525" marL="9525" anchor="b">
                    <a:solidFill>
                      <a:srgbClr val="E8ECF3"/>
                    </a:solidFill>
                  </a:tcPr>
                </a:tc>
              </a:tr>
              <a:tr h="173925">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https://slashdot.org/~BoultAudio</a:t>
                      </a:r>
                      <a:endParaRPr b="0" i="0" sz="1100" u="none" cap="none" strike="noStrike">
                        <a:solidFill>
                          <a:srgbClr val="000000"/>
                        </a:solidFill>
                        <a:latin typeface="Calibri"/>
                        <a:ea typeface="Calibri"/>
                        <a:cs typeface="Calibri"/>
                        <a:sym typeface="Calibri"/>
                      </a:endParaRPr>
                    </a:p>
                  </a:txBody>
                  <a:tcPr marT="9525" marB="0" marR="9525" marL="9525" anchor="b">
                    <a:solidFill>
                      <a:srgbClr val="CFD7E7"/>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a:t>
                      </a:r>
                      <a:endParaRPr/>
                    </a:p>
                  </a:txBody>
                  <a:tcPr marT="9525" marB="0" marR="9525" marL="9525" anchor="b">
                    <a:solidFill>
                      <a:srgbClr val="CFD7E7"/>
                    </a:solidFill>
                  </a:tcPr>
                </a:tc>
              </a:tr>
              <a:tr h="338500">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https://tutpub.com/others/best-branded-wireless-earphones-at-reasonable-prices/</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a:t>
                      </a:r>
                      <a:endParaRPr/>
                    </a:p>
                  </a:txBody>
                  <a:tcPr marT="9525" marB="0" marR="9525" marL="9525" anchor="b">
                    <a:solidFill>
                      <a:srgbClr val="E8ECF3"/>
                    </a:solidFill>
                  </a:tcPr>
                </a:tc>
              </a:tr>
              <a:tr h="338500">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https://www.diigo.com/user/boultaudio</a:t>
                      </a:r>
                      <a:endParaRPr b="0" i="0" sz="1100" u="none" cap="none" strike="noStrike">
                        <a:solidFill>
                          <a:srgbClr val="000000"/>
                        </a:solidFill>
                        <a:latin typeface="Calibri"/>
                        <a:ea typeface="Calibri"/>
                        <a:cs typeface="Calibri"/>
                        <a:sym typeface="Calibri"/>
                      </a:endParaRPr>
                    </a:p>
                  </a:txBody>
                  <a:tcPr marT="9525" marB="0" marR="9525" marL="9525" anchor="b">
                    <a:solidFill>
                      <a:srgbClr val="CFD7E7"/>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 earphones best brands, best wireless Bluetooth</a:t>
                      </a:r>
                      <a:endParaRPr/>
                    </a:p>
                  </a:txBody>
                  <a:tcPr marT="9525" marB="0" marR="9525" marL="9525" anchor="b">
                    <a:solidFill>
                      <a:srgbClr val="CFD7E7"/>
                    </a:solidFill>
                  </a:tcPr>
                </a:tc>
              </a:tr>
              <a:tr h="667650">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https://www.scoop.it/topic/boult-audio/p/4121040748/2020/09/29/best-branded-wireless-earphones-at-reasonable-prices</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earphones brand, earphones best brands, best wireless Bluetooth</a:t>
                      </a:r>
                      <a:endParaRPr/>
                    </a:p>
                  </a:txBody>
                  <a:tcPr marT="9525" marB="0" marR="9525" marL="9525" anchor="b">
                    <a:solidFill>
                      <a:srgbClr val="E8ECF3"/>
                    </a:solidFill>
                  </a:tcPr>
                </a:tc>
              </a:tr>
              <a:tr h="173925">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https://boultaudio.tumblr.com/</a:t>
                      </a:r>
                      <a:endParaRPr/>
                    </a:p>
                  </a:txBody>
                  <a:tcPr marT="9525" marB="0" marR="9525" marL="9525" anchor="b">
                    <a:solidFill>
                      <a:srgbClr val="CFD7E7"/>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Bluetooth Headset, boult Bluetooth earphones</a:t>
                      </a:r>
                      <a:endParaRPr/>
                    </a:p>
                  </a:txBody>
                  <a:tcPr marT="9525" marB="0" marR="9525" marL="9525" anchor="b">
                    <a:solidFill>
                      <a:srgbClr val="CFD7E7"/>
                    </a:solidFill>
                  </a:tcPr>
                </a:tc>
              </a:tr>
              <a:tr h="173925">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https://www.clipix.com/9/share-fOLrMWoq</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Bluetooth Headset, boult Bluetooth earphones</a:t>
                      </a:r>
                      <a:endParaRPr/>
                    </a:p>
                  </a:txBody>
                  <a:tcPr marT="9525" marB="0" marR="9525" marL="9525" anchor="b">
                    <a:solidFill>
                      <a:srgbClr val="E8ECF3"/>
                    </a:solidFill>
                  </a:tcPr>
                </a:tc>
              </a:tr>
              <a:tr h="503075">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10">
                            <a:extLst>
                              <a:ext uri="{A12FA001-AC4F-418D-AE19-62706E023703}">
                                <ahyp:hlinkClr val="tx"/>
                              </a:ext>
                            </a:extLst>
                          </a:hlinkClick>
                        </a:rPr>
                        <a:t>https://www.yemle.com/news/boult-audio---cheap-wireless-headphones-price-in-india</a:t>
                      </a:r>
                      <a:endParaRPr b="0" i="0" sz="1100" u="none" cap="none" strike="noStrike">
                        <a:solidFill>
                          <a:srgbClr val="000000"/>
                        </a:solidFill>
                        <a:latin typeface="Calibri"/>
                        <a:ea typeface="Calibri"/>
                        <a:cs typeface="Calibri"/>
                        <a:sym typeface="Calibri"/>
                      </a:endParaRPr>
                    </a:p>
                  </a:txBody>
                  <a:tcPr marT="9525" marB="0" marR="9525" marL="9525" anchor="b">
                    <a:solidFill>
                      <a:srgbClr val="CFD7E7"/>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wireless headphones, cheap wireless headphones, wireless headphones price, wireless headphones, wireless headphones price in india</a:t>
                      </a:r>
                      <a:endParaRPr b="0" i="0" sz="1100" u="none" cap="none" strike="noStrike">
                        <a:solidFill>
                          <a:srgbClr val="000000"/>
                        </a:solidFill>
                        <a:latin typeface="Calibri"/>
                        <a:ea typeface="Calibri"/>
                        <a:cs typeface="Calibri"/>
                        <a:sym typeface="Calibri"/>
                      </a:endParaRPr>
                    </a:p>
                  </a:txBody>
                  <a:tcPr marT="9525" marB="0" marR="9525" marL="9525" anchor="b">
                    <a:solidFill>
                      <a:srgbClr val="CFD7E7"/>
                    </a:solidFill>
                  </a:tcPr>
                </a:tc>
              </a:tr>
              <a:tr h="503075">
                <a:tc>
                  <a:txBody>
                    <a:bodyPr/>
                    <a:lstStyle/>
                    <a:p>
                      <a:pPr indent="0" lvl="0" marL="0" marR="0" rtl="0" algn="l">
                        <a:spcBef>
                          <a:spcPts val="0"/>
                        </a:spcBef>
                        <a:spcAft>
                          <a:spcPts val="0"/>
                        </a:spcAft>
                        <a:buNone/>
                      </a:pPr>
                      <a:r>
                        <a:rPr b="0" i="0" lang="en-IN" sz="1100" u="sng" cap="none" strike="noStrike">
                          <a:solidFill>
                            <a:srgbClr val="000000"/>
                          </a:solidFill>
                          <a:latin typeface="Calibri"/>
                          <a:ea typeface="Calibri"/>
                          <a:cs typeface="Calibri"/>
                          <a:sym typeface="Calibri"/>
                          <a:hlinkClick r:id="rId11">
                            <a:extLst>
                              <a:ext uri="{A12FA001-AC4F-418D-AE19-62706E023703}">
                                <ahyp:hlinkClr val="tx"/>
                              </a:ext>
                            </a:extLst>
                          </a:hlinkClick>
                        </a:rPr>
                        <a:t>http://yousticker.com/BoultAudio#/BoultAudio/page/0?lang=en&amp;privacy=2&amp;view=fullView&amp;range=1</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c>
                  <a:txBody>
                    <a:bodyPr/>
                    <a:lstStyle/>
                    <a:p>
                      <a:pPr indent="0" lvl="0" marL="0" marR="0" rtl="0" algn="l">
                        <a:spcBef>
                          <a:spcPts val="0"/>
                        </a:spcBef>
                        <a:spcAft>
                          <a:spcPts val="0"/>
                        </a:spcAft>
                        <a:buNone/>
                      </a:pPr>
                      <a:r>
                        <a:rPr b="0" i="0" lang="en-IN" sz="1100" u="none" cap="none" strike="noStrike">
                          <a:solidFill>
                            <a:srgbClr val="000000"/>
                          </a:solidFill>
                          <a:latin typeface="Calibri"/>
                          <a:ea typeface="Calibri"/>
                          <a:cs typeface="Calibri"/>
                          <a:sym typeface="Calibri"/>
                        </a:rPr>
                        <a:t>best wireless headphones, cheap wireless headphones, wireless headphones price, wireless headphones, wireless headphones price in india</a:t>
                      </a:r>
                      <a:endParaRPr b="0" i="0" sz="1100" u="none" cap="none" strike="noStrike">
                        <a:solidFill>
                          <a:srgbClr val="000000"/>
                        </a:solidFill>
                        <a:latin typeface="Calibri"/>
                        <a:ea typeface="Calibri"/>
                        <a:cs typeface="Calibri"/>
                        <a:sym typeface="Calibri"/>
                      </a:endParaRPr>
                    </a:p>
                  </a:txBody>
                  <a:tcPr marT="9525" marB="0" marR="9525" marL="9525" anchor="b">
                    <a:solidFill>
                      <a:srgbClr val="E8ECF3"/>
                    </a:solidFill>
                  </a:tcPr>
                </a:tc>
              </a:tr>
            </a:tbl>
          </a:graphicData>
        </a:graphic>
      </p:graphicFrame>
      <p:sp>
        <p:nvSpPr>
          <p:cNvPr id="633" name="Google Shape;633;p31"/>
          <p:cNvSpPr txBox="1"/>
          <p:nvPr/>
        </p:nvSpPr>
        <p:spPr>
          <a:xfrm>
            <a:off x="2133600" y="207169"/>
            <a:ext cx="3657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Social Bookmarking Sites</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2"/>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alibri"/>
              <a:buNone/>
            </a:pPr>
            <a:r>
              <a:rPr lang="en-IN"/>
              <a:t>PPT Submission</a:t>
            </a:r>
            <a:endParaRPr/>
          </a:p>
        </p:txBody>
      </p:sp>
      <p:graphicFrame>
        <p:nvGraphicFramePr>
          <p:cNvPr id="639" name="Google Shape;639;p32"/>
          <p:cNvGraphicFramePr/>
          <p:nvPr/>
        </p:nvGraphicFramePr>
        <p:xfrm>
          <a:off x="1676400" y="1578769"/>
          <a:ext cx="3000000" cy="3000000"/>
        </p:xfrm>
        <a:graphic>
          <a:graphicData uri="http://schemas.openxmlformats.org/drawingml/2006/table">
            <a:tbl>
              <a:tblPr bandRow="1" firstRow="1">
                <a:noFill/>
                <a:tableStyleId>{791D4B83-2E96-4BD9-B22E-9636319A05F3}</a:tableStyleId>
              </a:tblPr>
              <a:tblGrid>
                <a:gridCol w="2805125"/>
                <a:gridCol w="1139400"/>
                <a:gridCol w="1770475"/>
              </a:tblGrid>
              <a:tr h="303350">
                <a:tc>
                  <a:txBody>
                    <a:bodyPr/>
                    <a:lstStyle/>
                    <a:p>
                      <a:pPr indent="0" lvl="0" marL="34925" marR="0" rtl="0" algn="ctr">
                        <a:lnSpc>
                          <a:spcPct val="100000"/>
                        </a:lnSpc>
                        <a:spcBef>
                          <a:spcPts val="0"/>
                        </a:spcBef>
                        <a:spcAft>
                          <a:spcPts val="0"/>
                        </a:spcAft>
                        <a:buNone/>
                      </a:pPr>
                      <a:r>
                        <a:rPr lang="en-IN" sz="1500" u="none" cap="none" strike="noStrike">
                          <a:latin typeface="Calibri"/>
                          <a:ea typeface="Calibri"/>
                          <a:cs typeface="Calibri"/>
                          <a:sym typeface="Calibri"/>
                        </a:rPr>
                        <a:t>Link</a:t>
                      </a:r>
                      <a:endParaRPr sz="1500" u="none" cap="none" strike="noStrike">
                        <a:latin typeface="Calibri"/>
                        <a:ea typeface="Calibri"/>
                        <a:cs typeface="Calibri"/>
                        <a:sym typeface="Calibri"/>
                      </a:endParaRPr>
                    </a:p>
                  </a:txBody>
                  <a:tcPr marT="39025" marB="0" marR="0" marL="0">
                    <a:solidFill>
                      <a:srgbClr val="4E80BC"/>
                    </a:solidFill>
                  </a:tcPr>
                </a:tc>
                <a:tc>
                  <a:txBody>
                    <a:bodyPr/>
                    <a:lstStyle/>
                    <a:p>
                      <a:pPr indent="0" lvl="0" marL="0" marR="0" rtl="0" algn="l">
                        <a:lnSpc>
                          <a:spcPct val="100000"/>
                        </a:lnSpc>
                        <a:spcBef>
                          <a:spcPts val="0"/>
                        </a:spcBef>
                        <a:spcAft>
                          <a:spcPts val="0"/>
                        </a:spcAft>
                        <a:buNone/>
                      </a:pPr>
                      <a:r>
                        <a:t/>
                      </a:r>
                      <a:endParaRPr sz="1300" u="none" cap="none" strike="noStrike">
                        <a:latin typeface="Times New Roman"/>
                        <a:ea typeface="Times New Roman"/>
                        <a:cs typeface="Times New Roman"/>
                        <a:sym typeface="Times New Roman"/>
                      </a:endParaRPr>
                    </a:p>
                  </a:txBody>
                  <a:tcPr marT="0" marB="0" marR="0" marL="0">
                    <a:solidFill>
                      <a:srgbClr val="4E80BC"/>
                    </a:solidFill>
                  </a:tcPr>
                </a:tc>
                <a:tc>
                  <a:txBody>
                    <a:bodyPr/>
                    <a:lstStyle/>
                    <a:p>
                      <a:pPr indent="0" lvl="0" marL="142875" marR="0" rtl="0" algn="l">
                        <a:lnSpc>
                          <a:spcPct val="100000"/>
                        </a:lnSpc>
                        <a:spcBef>
                          <a:spcPts val="0"/>
                        </a:spcBef>
                        <a:spcAft>
                          <a:spcPts val="0"/>
                        </a:spcAft>
                        <a:buNone/>
                      </a:pPr>
                      <a:r>
                        <a:rPr b="1" lang="en-IN" sz="1500" u="none" cap="none" strike="noStrike">
                          <a:solidFill>
                            <a:srgbClr val="FFFFFF"/>
                          </a:solidFill>
                          <a:latin typeface="Calibri"/>
                          <a:ea typeface="Calibri"/>
                          <a:cs typeface="Calibri"/>
                          <a:sym typeface="Calibri"/>
                        </a:rPr>
                        <a:t>Status</a:t>
                      </a:r>
                      <a:endParaRPr sz="1500" u="none" cap="none" strike="noStrike">
                        <a:latin typeface="Calibri"/>
                        <a:ea typeface="Calibri"/>
                        <a:cs typeface="Calibri"/>
                        <a:sym typeface="Calibri"/>
                      </a:endParaRPr>
                    </a:p>
                  </a:txBody>
                  <a:tcPr marT="39025" marB="0" marR="0" marL="0">
                    <a:solidFill>
                      <a:srgbClr val="4E80BC"/>
                    </a:solidFill>
                  </a:tcPr>
                </a:tc>
              </a:tr>
              <a:tr h="64662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https://www.powershow.com/view/9125db-MmQ0Y/Boult_Audio_-_Buy_Truly_Wireless_Headphones_powerpoint_ppt_presentation</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30375" marB="0" marR="0" marL="0">
                    <a:solidFill>
                      <a:srgbClr val="CFD7E7"/>
                    </a:solidFill>
                  </a:tcPr>
                </a:tc>
                <a:tc hMerge="1"/>
              </a:tr>
              <a:tr h="326875">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https://issuu.com/boultaudio/docs/amazonoffers-boultaudio.pptx</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51375" marB="0" marR="0" marL="0">
                    <a:solidFill>
                      <a:srgbClr val="E8ECF3"/>
                    </a:solidFill>
                  </a:tcPr>
                </a:tc>
                <a:tc hMerge="1"/>
              </a:tr>
              <a:tr h="43085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https://www.4shared.com/file/lJh71Igoea/top_wireless_earphones.html#</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19900" marB="0" marR="0" marL="0">
                    <a:solidFill>
                      <a:srgbClr val="CFD7E7"/>
                    </a:solidFill>
                  </a:tcPr>
                </a:tc>
                <a:tc hMerge="1"/>
              </a:tr>
              <a:tr h="447550">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https://www.slideshare.net/gurdeepallied/best-noise-canceling-headphones-of-2020</a:t>
                      </a:r>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29425" marB="0" marR="0" marL="0">
                    <a:solidFill>
                      <a:srgbClr val="E8ECF3"/>
                    </a:solidFill>
                  </a:tcPr>
                </a:tc>
                <a:tc hMerge="1"/>
              </a:tr>
            </a:tbl>
          </a:graphicData>
        </a:graphic>
      </p:graphicFrame>
      <p:sp>
        <p:nvSpPr>
          <p:cNvPr id="640" name="Google Shape;640;p32"/>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41" name="Google Shape;641;p32"/>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3"/>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alibri"/>
              <a:buNone/>
            </a:pPr>
            <a:r>
              <a:rPr lang="en-IN"/>
              <a:t>Article Submission</a:t>
            </a:r>
            <a:endParaRPr/>
          </a:p>
        </p:txBody>
      </p:sp>
      <p:graphicFrame>
        <p:nvGraphicFramePr>
          <p:cNvPr id="647" name="Google Shape;647;p33"/>
          <p:cNvGraphicFramePr/>
          <p:nvPr/>
        </p:nvGraphicFramePr>
        <p:xfrm>
          <a:off x="1524000" y="1273969"/>
          <a:ext cx="3000000" cy="3000000"/>
        </p:xfrm>
        <a:graphic>
          <a:graphicData uri="http://schemas.openxmlformats.org/drawingml/2006/table">
            <a:tbl>
              <a:tblPr bandRow="1" firstRow="1">
                <a:noFill/>
                <a:tableStyleId>{791D4B83-2E96-4BD9-B22E-9636319A05F3}</a:tableStyleId>
              </a:tblPr>
              <a:tblGrid>
                <a:gridCol w="3112450"/>
                <a:gridCol w="1264225"/>
                <a:gridCol w="1964450"/>
              </a:tblGrid>
              <a:tr h="328300">
                <a:tc>
                  <a:txBody>
                    <a:bodyPr/>
                    <a:lstStyle/>
                    <a:p>
                      <a:pPr indent="0" lvl="0" marL="34925" marR="0" rtl="0" algn="ctr">
                        <a:lnSpc>
                          <a:spcPct val="100000"/>
                        </a:lnSpc>
                        <a:spcBef>
                          <a:spcPts val="0"/>
                        </a:spcBef>
                        <a:spcAft>
                          <a:spcPts val="0"/>
                        </a:spcAft>
                        <a:buNone/>
                      </a:pPr>
                      <a:r>
                        <a:rPr lang="en-IN" sz="1500" u="none" cap="none" strike="noStrike">
                          <a:latin typeface="Calibri"/>
                          <a:ea typeface="Calibri"/>
                          <a:cs typeface="Calibri"/>
                          <a:sym typeface="Calibri"/>
                        </a:rPr>
                        <a:t>Link</a:t>
                      </a:r>
                      <a:endParaRPr sz="1500" u="none" cap="none" strike="noStrike">
                        <a:latin typeface="Calibri"/>
                        <a:ea typeface="Calibri"/>
                        <a:cs typeface="Calibri"/>
                        <a:sym typeface="Calibri"/>
                      </a:endParaRPr>
                    </a:p>
                  </a:txBody>
                  <a:tcPr marT="39025" marB="0" marR="0" marL="0">
                    <a:solidFill>
                      <a:srgbClr val="4E80BC"/>
                    </a:solidFill>
                  </a:tcPr>
                </a:tc>
                <a:tc>
                  <a:txBody>
                    <a:bodyPr/>
                    <a:lstStyle/>
                    <a:p>
                      <a:pPr indent="0" lvl="0" marL="0" marR="0" rtl="0" algn="l">
                        <a:lnSpc>
                          <a:spcPct val="100000"/>
                        </a:lnSpc>
                        <a:spcBef>
                          <a:spcPts val="0"/>
                        </a:spcBef>
                        <a:spcAft>
                          <a:spcPts val="0"/>
                        </a:spcAft>
                        <a:buNone/>
                      </a:pPr>
                      <a:r>
                        <a:t/>
                      </a:r>
                      <a:endParaRPr sz="1300" u="none" cap="none" strike="noStrike">
                        <a:latin typeface="Times New Roman"/>
                        <a:ea typeface="Times New Roman"/>
                        <a:cs typeface="Times New Roman"/>
                        <a:sym typeface="Times New Roman"/>
                      </a:endParaRPr>
                    </a:p>
                  </a:txBody>
                  <a:tcPr marT="0" marB="0" marR="0" marL="0">
                    <a:solidFill>
                      <a:srgbClr val="4E80BC"/>
                    </a:solidFill>
                  </a:tcPr>
                </a:tc>
                <a:tc>
                  <a:txBody>
                    <a:bodyPr/>
                    <a:lstStyle/>
                    <a:p>
                      <a:pPr indent="0" lvl="0" marL="142875" marR="0" rtl="0" algn="l">
                        <a:lnSpc>
                          <a:spcPct val="100000"/>
                        </a:lnSpc>
                        <a:spcBef>
                          <a:spcPts val="0"/>
                        </a:spcBef>
                        <a:spcAft>
                          <a:spcPts val="0"/>
                        </a:spcAft>
                        <a:buNone/>
                      </a:pPr>
                      <a:r>
                        <a:rPr b="1" lang="en-IN" sz="1500" u="none" cap="none" strike="noStrike">
                          <a:solidFill>
                            <a:srgbClr val="FFFFFF"/>
                          </a:solidFill>
                          <a:latin typeface="Calibri"/>
                          <a:ea typeface="Calibri"/>
                          <a:cs typeface="Calibri"/>
                          <a:sym typeface="Calibri"/>
                        </a:rPr>
                        <a:t>Status</a:t>
                      </a:r>
                      <a:endParaRPr sz="1500" u="none" cap="none" strike="noStrike">
                        <a:latin typeface="Calibri"/>
                        <a:ea typeface="Calibri"/>
                        <a:cs typeface="Calibri"/>
                        <a:sym typeface="Calibri"/>
                      </a:endParaRPr>
                    </a:p>
                  </a:txBody>
                  <a:tcPr marT="39025" marB="0" marR="0" marL="0">
                    <a:solidFill>
                      <a:srgbClr val="4E80BC"/>
                    </a:solidFill>
                  </a:tcPr>
                </a:tc>
              </a:tr>
              <a:tr h="485325">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https://headphonesdeals4u.blogspot.com/2020/10/top-4-boult-audio-over-ear-headphones.html</a:t>
                      </a:r>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30375" marB="0" marR="0" marL="0">
                    <a:solidFill>
                      <a:srgbClr val="CFD7E7"/>
                    </a:solidFill>
                  </a:tcPr>
                </a:tc>
                <a:tc hMerge="1"/>
              </a:tr>
              <a:tr h="328300">
                <a:tc>
                  <a:txBody>
                    <a:bodyPr/>
                    <a:lstStyle/>
                    <a:p>
                      <a:pPr indent="0" lvl="0" marL="0" marR="0" rtl="0" algn="l">
                        <a:spcBef>
                          <a:spcPts val="0"/>
                        </a:spcBef>
                        <a:spcAft>
                          <a:spcPts val="0"/>
                        </a:spcAft>
                        <a:buNone/>
                      </a:pPr>
                      <a:r>
                        <a:rPr b="0" i="0" lang="en-IN" sz="8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https://scooparticle.com/4-best-earphones-you-can-buy-in-india-within-rs-1000/</a:t>
                      </a:r>
                      <a:endParaRPr b="0" i="0" sz="800" u="none" cap="none" strike="noStrike">
                        <a:solidFill>
                          <a:srgbClr val="000000"/>
                        </a:solidFill>
                        <a:latin typeface="Calibri"/>
                        <a:ea typeface="Calibri"/>
                        <a:cs typeface="Calibri"/>
                        <a:sym typeface="Calibri"/>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51375" marB="0" marR="0" marL="0">
                    <a:solidFill>
                      <a:srgbClr val="E8ECF3"/>
                    </a:solidFill>
                  </a:tcPr>
                </a:tc>
                <a:tc hMerge="1"/>
              </a:tr>
              <a:tr h="466300">
                <a:tc>
                  <a:txBody>
                    <a:bodyPr/>
                    <a:lstStyle/>
                    <a:p>
                      <a:pPr indent="0" lvl="0" marL="0" marR="0" rtl="0" algn="l">
                        <a:spcBef>
                          <a:spcPts val="0"/>
                        </a:spcBef>
                        <a:spcAft>
                          <a:spcPts val="0"/>
                        </a:spcAft>
                        <a:buNone/>
                      </a:pPr>
                      <a:r>
                        <a:rPr b="0" i="0" lang="en-IN" sz="800" u="none" cap="none" strike="noStrike">
                          <a:solidFill>
                            <a:schemeClr val="dk1"/>
                          </a:solidFill>
                          <a:latin typeface="Calibri"/>
                          <a:ea typeface="Calibri"/>
                          <a:cs typeface="Calibri"/>
                          <a:sym typeface="Calibri"/>
                        </a:rPr>
                        <a:t>https://bluetoothearphones679508300.wordpress.com/2020/10/27/best-boult-audio-truly-wireless-earbuds-2020/</a:t>
                      </a:r>
                      <a:endParaRPr/>
                    </a:p>
                    <a:p>
                      <a:pPr indent="0" lvl="0" marL="0" marR="0" rtl="0" algn="l">
                        <a:spcBef>
                          <a:spcPts val="0"/>
                        </a:spcBef>
                        <a:spcAft>
                          <a:spcPts val="0"/>
                        </a:spcAft>
                        <a:buNone/>
                      </a:pPr>
                      <a:r>
                        <a:t/>
                      </a:r>
                      <a:endParaRPr b="0" i="0" sz="800" u="none" cap="none" strike="noStrike">
                        <a:solidFill>
                          <a:schemeClr val="dk1"/>
                        </a:solidFill>
                        <a:latin typeface="Calibri"/>
                        <a:ea typeface="Calibri"/>
                        <a:cs typeface="Calibri"/>
                        <a:sym typeface="Calibri"/>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19900" marB="0" marR="0" marL="0">
                    <a:solidFill>
                      <a:srgbClr val="CFD7E7"/>
                    </a:solidFill>
                  </a:tcPr>
                </a:tc>
                <a:tc hMerge="1"/>
              </a:tr>
              <a:tr h="484375">
                <a:tc>
                  <a:txBody>
                    <a:bodyPr/>
                    <a:lstStyle/>
                    <a:p>
                      <a:pPr indent="0" lvl="0" marL="0" marR="0" rtl="0" algn="l">
                        <a:spcBef>
                          <a:spcPts val="0"/>
                        </a:spcBef>
                        <a:spcAft>
                          <a:spcPts val="0"/>
                        </a:spcAft>
                        <a:buNone/>
                      </a:pPr>
                      <a:r>
                        <a:rPr b="0" i="0" lang="en-IN" sz="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https://techmoab.com/top-4-portable-and-economical-bluetooth-speakers-in-2020/</a:t>
                      </a:r>
                      <a:endParaRPr b="0" i="0" sz="800" u="none" cap="none" strike="noStrike">
                        <a:solidFill>
                          <a:srgbClr val="000000"/>
                        </a:solidFill>
                        <a:latin typeface="Calibri"/>
                        <a:ea typeface="Calibri"/>
                        <a:cs typeface="Calibri"/>
                        <a:sym typeface="Calibri"/>
                      </a:endParaRPr>
                    </a:p>
                  </a:txBody>
                  <a:tcPr marT="7125" marB="0" marR="9525" marL="9525" anchor="b">
                    <a:solidFill>
                      <a:srgbClr val="E8ECF3"/>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29425" marB="0" marR="0" marL="0">
                    <a:solidFill>
                      <a:srgbClr val="E8ECF3"/>
                    </a:solidFill>
                  </a:tcPr>
                </a:tc>
                <a:tc hMerge="1"/>
              </a:tr>
            </a:tbl>
          </a:graphicData>
        </a:graphic>
      </p:graphicFrame>
      <p:sp>
        <p:nvSpPr>
          <p:cNvPr id="648" name="Google Shape;648;p33"/>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49" name="Google Shape;649;p33"/>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4"/>
          <p:cNvSpPr txBox="1"/>
          <p:nvPr>
            <p:ph type="title"/>
          </p:nvPr>
        </p:nvSpPr>
        <p:spPr>
          <a:xfrm>
            <a:off x="2651758" y="64709"/>
            <a:ext cx="5730242" cy="8302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alibri"/>
              <a:buNone/>
            </a:pPr>
            <a:r>
              <a:rPr lang="en-IN"/>
              <a:t>Classified Submission</a:t>
            </a:r>
            <a:endParaRPr/>
          </a:p>
        </p:txBody>
      </p:sp>
      <p:sp>
        <p:nvSpPr>
          <p:cNvPr id="655" name="Google Shape;655;p34"/>
          <p:cNvSpPr txBox="1"/>
          <p:nvPr>
            <p:ph idx="1" type="body"/>
          </p:nvPr>
        </p:nvSpPr>
        <p:spPr>
          <a:xfrm>
            <a:off x="1941909" y="1598719"/>
            <a:ext cx="6686550" cy="2830593"/>
          </a:xfrm>
          <a:prstGeom prst="rect">
            <a:avLst/>
          </a:prstGeom>
          <a:noFill/>
          <a:ln>
            <a:noFill/>
          </a:ln>
        </p:spPr>
        <p:txBody>
          <a:bodyPr anchorCtr="0" anchor="t" bIns="45700" lIns="91425" spcFirstLastPara="1" rIns="91425" wrap="square" tIns="45700">
            <a:normAutofit/>
          </a:bodyPr>
          <a:lstStyle/>
          <a:p>
            <a:pPr indent="-171273" lvl="0" marL="256935" rtl="0" algn="l">
              <a:spcBef>
                <a:spcPts val="0"/>
              </a:spcBef>
              <a:spcAft>
                <a:spcPts val="0"/>
              </a:spcAft>
              <a:buSzPts val="1349"/>
              <a:buNone/>
            </a:pPr>
            <a:r>
              <a:t/>
            </a:r>
            <a:endParaRPr/>
          </a:p>
        </p:txBody>
      </p:sp>
      <p:graphicFrame>
        <p:nvGraphicFramePr>
          <p:cNvPr id="656" name="Google Shape;656;p34"/>
          <p:cNvGraphicFramePr/>
          <p:nvPr/>
        </p:nvGraphicFramePr>
        <p:xfrm>
          <a:off x="1447800" y="595712"/>
          <a:ext cx="3000000" cy="3000000"/>
        </p:xfrm>
        <a:graphic>
          <a:graphicData uri="http://schemas.openxmlformats.org/drawingml/2006/table">
            <a:tbl>
              <a:tblPr bandRow="1" firstRow="1">
                <a:noFill/>
                <a:tableStyleId>{791D4B83-2E96-4BD9-B22E-9636319A05F3}</a:tableStyleId>
              </a:tblPr>
              <a:tblGrid>
                <a:gridCol w="3482300"/>
                <a:gridCol w="3832900"/>
              </a:tblGrid>
              <a:tr h="255025">
                <a:tc>
                  <a:txBody>
                    <a:bodyPr/>
                    <a:lstStyle/>
                    <a:p>
                      <a:pPr indent="0" lvl="0" marL="866139" marR="0" rtl="0" algn="l">
                        <a:lnSpc>
                          <a:spcPct val="100000"/>
                        </a:lnSpc>
                        <a:spcBef>
                          <a:spcPts val="0"/>
                        </a:spcBef>
                        <a:spcAft>
                          <a:spcPts val="0"/>
                        </a:spcAft>
                        <a:buNone/>
                      </a:pPr>
                      <a:r>
                        <a:rPr lang="en-IN" sz="1500" u="none" cap="none" strike="noStrike">
                          <a:solidFill>
                            <a:schemeClr val="lt1"/>
                          </a:solidFill>
                          <a:latin typeface="Calibri"/>
                          <a:ea typeface="Calibri"/>
                          <a:cs typeface="Calibri"/>
                          <a:sym typeface="Calibri"/>
                        </a:rPr>
                        <a:t>Classified list</a:t>
                      </a:r>
                      <a:endParaRPr sz="1500" u="none" cap="none" strike="noStrike">
                        <a:solidFill>
                          <a:schemeClr val="lt1"/>
                        </a:solidFill>
                        <a:latin typeface="Calibri"/>
                        <a:ea typeface="Calibri"/>
                        <a:cs typeface="Calibri"/>
                        <a:sym typeface="Calibri"/>
                      </a:endParaRPr>
                    </a:p>
                  </a:txBody>
                  <a:tcPr marT="26650" marB="0" marR="0" marL="0">
                    <a:solidFill>
                      <a:srgbClr val="4E80BC"/>
                    </a:solidFill>
                  </a:tcPr>
                </a:tc>
                <a:tc>
                  <a:txBody>
                    <a:bodyPr/>
                    <a:lstStyle/>
                    <a:p>
                      <a:pPr indent="0" lvl="0" marL="241934" marR="0" rtl="0" algn="ctr">
                        <a:lnSpc>
                          <a:spcPct val="100000"/>
                        </a:lnSpc>
                        <a:spcBef>
                          <a:spcPts val="0"/>
                        </a:spcBef>
                        <a:spcAft>
                          <a:spcPts val="0"/>
                        </a:spcAft>
                        <a:buNone/>
                      </a:pPr>
                      <a:r>
                        <a:rPr lang="en-IN" sz="1500" u="none" cap="none" strike="noStrike">
                          <a:solidFill>
                            <a:schemeClr val="lt1"/>
                          </a:solidFill>
                          <a:latin typeface="Calibri"/>
                          <a:ea typeface="Calibri"/>
                          <a:cs typeface="Calibri"/>
                          <a:sym typeface="Calibri"/>
                        </a:rPr>
                        <a:t>Title</a:t>
                      </a:r>
                      <a:endParaRPr sz="1500" u="none" cap="none" strike="noStrike">
                        <a:solidFill>
                          <a:schemeClr val="lt1"/>
                        </a:solidFill>
                        <a:latin typeface="Calibri"/>
                        <a:ea typeface="Calibri"/>
                        <a:cs typeface="Calibri"/>
                        <a:sym typeface="Calibri"/>
                      </a:endParaRPr>
                    </a:p>
                  </a:txBody>
                  <a:tcPr marT="26650" marB="0" marR="0" marL="0">
                    <a:solidFill>
                      <a:srgbClr val="4E80BC"/>
                    </a:solidFill>
                  </a:tcPr>
                </a:tc>
              </a:tr>
              <a:tr h="330150">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https://delhi.advertclassifieds.in/view/339070/boult-audio-headphones-with-mic-for-good-music/</a:t>
                      </a:r>
                      <a:endParaRPr/>
                    </a:p>
                  </a:txBody>
                  <a:tcPr marT="0" marB="0" marR="0" marL="0" anchor="b">
                    <a:solidFill>
                      <a:srgbClr val="CFD7E7"/>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Headphones With Mic For Good Music</a:t>
                      </a:r>
                      <a:endParaRPr/>
                    </a:p>
                  </a:txBody>
                  <a:tcPr marT="0" marB="0" marR="0" marL="0" anchor="b">
                    <a:solidFill>
                      <a:srgbClr val="CFD7E7"/>
                    </a:solidFill>
                  </a:tcPr>
                </a:tc>
              </a:tr>
              <a:tr h="506000">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https://ad4u.in/ad/1577/boult-audio-headphones-with-mic-for-good-music</a:t>
                      </a:r>
                      <a:endParaRPr/>
                    </a:p>
                  </a:txBody>
                  <a:tcPr marT="0" marB="0" marR="0" marL="0" anchor="b">
                    <a:solidFill>
                      <a:srgbClr val="E8ECF3"/>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Headphones With Mic For Good Music</a:t>
                      </a:r>
                      <a:endParaRPr/>
                    </a:p>
                  </a:txBody>
                  <a:tcPr marT="0" marB="0" marR="0" marL="0" anchor="b">
                    <a:solidFill>
                      <a:srgbClr val="E8ECF3"/>
                    </a:solidFill>
                  </a:tcPr>
                </a:tc>
              </a:tr>
              <a:tr h="376850">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3"/>
                        </a:rPr>
                        <a:t>https://eventsking.com/288/posts/4-for-sale/55-electronics/911198-Wireless-bluetooth-headphones-with-mic-now-available-online.html</a:t>
                      </a:r>
                      <a:endParaRPr b="0" i="0" sz="800" u="none" cap="none" strike="noStrike">
                        <a:latin typeface="Arial"/>
                        <a:ea typeface="Arial"/>
                        <a:cs typeface="Arial"/>
                        <a:sym typeface="Arial"/>
                      </a:endParaRPr>
                    </a:p>
                  </a:txBody>
                  <a:tcPr marT="0" marB="0" marR="0" marL="0" anchor="b">
                    <a:solidFill>
                      <a:srgbClr val="CFD7E7"/>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Wireless bluetooth headphones with mic now available online</a:t>
                      </a:r>
                      <a:endParaRPr/>
                    </a:p>
                  </a:txBody>
                  <a:tcPr marT="0" marB="0" marR="0" marL="0" anchor="b">
                    <a:solidFill>
                      <a:srgbClr val="CFD7E7"/>
                    </a:solidFill>
                  </a:tcPr>
                </a:tc>
              </a:tr>
              <a:tr h="376850">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http://www.adsyellowpages.com/electronics/computer-peripherals/wireless-bluetooth-headphones-with-mic-now-available-online-1774136.htm</a:t>
                      </a:r>
                      <a:endParaRPr/>
                    </a:p>
                  </a:txBody>
                  <a:tcPr marT="0" marB="0" marR="0" marL="0" anchor="b">
                    <a:solidFill>
                      <a:srgbClr val="E8ECF3"/>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Wireless bluetooth headphones with mic now available online</a:t>
                      </a:r>
                      <a:endParaRPr/>
                    </a:p>
                  </a:txBody>
                  <a:tcPr marT="0" marB="0" marR="0" marL="0" anchor="b">
                    <a:solidFill>
                      <a:srgbClr val="E8ECF3"/>
                    </a:solidFill>
                  </a:tcPr>
                </a:tc>
              </a:tr>
              <a:tr h="255450">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4"/>
                        </a:rPr>
                        <a:t>http://www.gofreeclassified.com/for-sale/electronics/buy-online-boult-wireless-audio-space-in-earphones_i74024</a:t>
                      </a:r>
                      <a:endParaRPr b="0" i="0" sz="800" u="none" cap="none" strike="noStrike">
                        <a:latin typeface="Arial"/>
                        <a:ea typeface="Arial"/>
                        <a:cs typeface="Arial"/>
                        <a:sym typeface="Arial"/>
                      </a:endParaRPr>
                    </a:p>
                  </a:txBody>
                  <a:tcPr marT="0" marB="0" marR="0" marL="0" anchor="b">
                    <a:solidFill>
                      <a:srgbClr val="CFD7E7"/>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Buy online Boult Audio wireless audio space in-earphones</a:t>
                      </a:r>
                      <a:endParaRPr/>
                    </a:p>
                  </a:txBody>
                  <a:tcPr marT="0" marB="0" marR="0" marL="0" anchor="b">
                    <a:solidFill>
                      <a:srgbClr val="CFD7E7"/>
                    </a:solidFill>
                  </a:tcPr>
                </a:tc>
              </a:tr>
              <a:tr h="506000">
                <a:tc>
                  <a:txBody>
                    <a:bodyPr/>
                    <a:lstStyle/>
                    <a:p>
                      <a:pPr indent="0" lvl="0" marL="0" marR="0" rtl="0" algn="l">
                        <a:spcBef>
                          <a:spcPts val="0"/>
                        </a:spcBef>
                        <a:spcAft>
                          <a:spcPts val="0"/>
                        </a:spcAft>
                        <a:buNone/>
                      </a:pPr>
                      <a:r>
                        <a:rPr b="0" i="0" lang="en-IN" sz="800" u="none" cap="none" strike="noStrike">
                          <a:latin typeface="Arial"/>
                          <a:ea typeface="Arial"/>
                          <a:cs typeface="Arial"/>
                          <a:sym typeface="Arial"/>
                        </a:rPr>
                        <a:t>http://clickadlink.com/newsite/ad/boult-audio-boult-storm-wired-earphones/</a:t>
                      </a:r>
                      <a:endParaRPr/>
                    </a:p>
                  </a:txBody>
                  <a:tcPr marT="0" marB="0" marR="0" marL="0" anchor="b">
                    <a:solidFill>
                      <a:srgbClr val="E8ECF3"/>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 Boult STORM Wired Earphones</a:t>
                      </a:r>
                      <a:endParaRPr/>
                    </a:p>
                  </a:txBody>
                  <a:tcPr marT="0" marB="0" marR="0" marL="0" anchor="b">
                    <a:solidFill>
                      <a:srgbClr val="E8ECF3"/>
                    </a:solidFill>
                  </a:tcPr>
                </a:tc>
              </a:tr>
              <a:tr h="376850">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5"/>
                        </a:rPr>
                        <a:t>http://www.adskorner.com/electronics/computer-peripherals/boult-audio-buy-boult-wired-earphones-online-in-india-1301670.htm</a:t>
                      </a:r>
                      <a:endParaRPr b="0" i="0" sz="800" u="none" cap="none" strike="noStrike">
                        <a:latin typeface="Arial"/>
                        <a:ea typeface="Arial"/>
                        <a:cs typeface="Arial"/>
                        <a:sym typeface="Arial"/>
                      </a:endParaRPr>
                    </a:p>
                  </a:txBody>
                  <a:tcPr marT="0" marB="0" marR="0" marL="0" anchor="b">
                    <a:solidFill>
                      <a:srgbClr val="CFD7E7"/>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 Buy  wired earphones online in India </a:t>
                      </a:r>
                      <a:endParaRPr/>
                    </a:p>
                  </a:txBody>
                  <a:tcPr marT="0" marB="0" marR="0" marL="0" anchor="b">
                    <a:solidFill>
                      <a:srgbClr val="CFD7E7"/>
                    </a:solidFill>
                  </a:tcPr>
                </a:tc>
              </a:tr>
              <a:tr h="330150">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6"/>
                        </a:rPr>
                        <a:t>http://www.adport.in/965-boult-audio-buy-boult-wired-earphones-online-in-india/details.html</a:t>
                      </a:r>
                      <a:endParaRPr b="0" i="0" sz="800" u="none" cap="none" strike="noStrike">
                        <a:latin typeface="Arial"/>
                        <a:ea typeface="Arial"/>
                        <a:cs typeface="Arial"/>
                        <a:sym typeface="Arial"/>
                      </a:endParaRPr>
                    </a:p>
                  </a:txBody>
                  <a:tcPr marT="0" marB="0" marR="0" marL="0" anchor="b">
                    <a:solidFill>
                      <a:srgbClr val="E8ECF3"/>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 Buy  wired earphones online in India </a:t>
                      </a:r>
                      <a:endParaRPr/>
                    </a:p>
                  </a:txBody>
                  <a:tcPr marT="0" marB="0" marR="0" marL="0" anchor="b">
                    <a:solidFill>
                      <a:srgbClr val="E8ECF3"/>
                    </a:solidFill>
                  </a:tcPr>
                </a:tc>
              </a:tr>
              <a:tr h="380725">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7"/>
                        </a:rPr>
                        <a:t>http://www.adskorner.com/electronics/computer-peripherals/boult-audio-buy-boult-wired-earphones-online-in-india-1301670.htm</a:t>
                      </a:r>
                      <a:endParaRPr b="0" i="0" sz="800" u="none" cap="none" strike="noStrike">
                        <a:latin typeface="Arial"/>
                        <a:ea typeface="Arial"/>
                        <a:cs typeface="Arial"/>
                        <a:sym typeface="Arial"/>
                      </a:endParaRPr>
                    </a:p>
                  </a:txBody>
                  <a:tcPr marT="0" marB="0" marR="0" marL="0" anchor="b">
                    <a:solidFill>
                      <a:srgbClr val="CFD7E7"/>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Boult Audio - Buy  wired earphones online in India </a:t>
                      </a:r>
                      <a:endParaRPr/>
                    </a:p>
                  </a:txBody>
                  <a:tcPr marT="0" marB="0" marR="0" marL="0" anchor="b">
                    <a:solidFill>
                      <a:srgbClr val="CFD7E7"/>
                    </a:solidFill>
                  </a:tcPr>
                </a:tc>
              </a:tr>
              <a:tr h="380725">
                <a:tc>
                  <a:txBody>
                    <a:bodyPr/>
                    <a:lstStyle/>
                    <a:p>
                      <a:pPr indent="0" lvl="0" marL="0" marR="0" rtl="0" algn="l">
                        <a:spcBef>
                          <a:spcPts val="0"/>
                        </a:spcBef>
                        <a:spcAft>
                          <a:spcPts val="0"/>
                        </a:spcAft>
                        <a:buNone/>
                      </a:pPr>
                      <a:r>
                        <a:rPr b="0" i="0" lang="en-IN" sz="800" u="sng" cap="none" strike="noStrike">
                          <a:solidFill>
                            <a:schemeClr val="hlink"/>
                          </a:solidFill>
                          <a:latin typeface="Arial"/>
                          <a:ea typeface="Arial"/>
                          <a:cs typeface="Arial"/>
                          <a:sym typeface="Arial"/>
                          <a:hlinkClick r:id="rId8"/>
                        </a:rPr>
                        <a:t>https://delhi-dl-in.global-free-classified-ads.com/listings/upcoming-bluetooth-headset-and-earphones-available-in-india-it13370315.html</a:t>
                      </a:r>
                      <a:endParaRPr b="0" i="0" sz="800" u="none" cap="none" strike="noStrike">
                        <a:latin typeface="Arial"/>
                        <a:ea typeface="Arial"/>
                        <a:cs typeface="Arial"/>
                        <a:sym typeface="Arial"/>
                      </a:endParaRPr>
                    </a:p>
                  </a:txBody>
                  <a:tcPr marT="0" marB="0" marR="0" marL="0" anchor="b">
                    <a:solidFill>
                      <a:srgbClr val="E8ECF3"/>
                    </a:solidFill>
                  </a:tcPr>
                </a:tc>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 Upcoming Bluetooth headset and earphones available in India</a:t>
                      </a:r>
                      <a:endParaRPr/>
                    </a:p>
                  </a:txBody>
                  <a:tcPr marT="0" marB="0" marR="0" marL="0" anchor="b">
                    <a:solidFill>
                      <a:srgbClr val="E8ECF3"/>
                    </a:solidFill>
                  </a:tcPr>
                </a:tc>
              </a:tr>
            </a:tbl>
          </a:graphicData>
        </a:graphic>
      </p:graphicFrame>
      <p:sp>
        <p:nvSpPr>
          <p:cNvPr id="657" name="Google Shape;657;p3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58" name="Google Shape;658;p34"/>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35"/>
          <p:cNvSpPr txBox="1"/>
          <p:nvPr>
            <p:ph type="title"/>
          </p:nvPr>
        </p:nvSpPr>
        <p:spPr>
          <a:xfrm>
            <a:off x="1944694" y="467649"/>
            <a:ext cx="6683765" cy="9597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alibri"/>
              <a:buNone/>
            </a:pPr>
            <a:r>
              <a:rPr lang="en-IN"/>
              <a:t>Guest Post</a:t>
            </a:r>
            <a:endParaRPr/>
          </a:p>
        </p:txBody>
      </p:sp>
      <p:graphicFrame>
        <p:nvGraphicFramePr>
          <p:cNvPr id="664" name="Google Shape;664;p35"/>
          <p:cNvGraphicFramePr/>
          <p:nvPr/>
        </p:nvGraphicFramePr>
        <p:xfrm>
          <a:off x="1295400" y="1197769"/>
          <a:ext cx="3000000" cy="3000000"/>
        </p:xfrm>
        <a:graphic>
          <a:graphicData uri="http://schemas.openxmlformats.org/drawingml/2006/table">
            <a:tbl>
              <a:tblPr bandRow="1" firstRow="1">
                <a:noFill/>
                <a:tableStyleId>{791D4B83-2E96-4BD9-B22E-9636319A05F3}</a:tableStyleId>
              </a:tblPr>
              <a:tblGrid>
                <a:gridCol w="3680450"/>
                <a:gridCol w="1340175"/>
                <a:gridCol w="2082475"/>
              </a:tblGrid>
              <a:tr h="67850">
                <a:tc>
                  <a:txBody>
                    <a:bodyPr/>
                    <a:lstStyle/>
                    <a:p>
                      <a:pPr indent="0" lvl="0" marL="34925" marR="0" rtl="0" algn="ctr">
                        <a:lnSpc>
                          <a:spcPct val="100000"/>
                        </a:lnSpc>
                        <a:spcBef>
                          <a:spcPts val="0"/>
                        </a:spcBef>
                        <a:spcAft>
                          <a:spcPts val="0"/>
                        </a:spcAft>
                        <a:buNone/>
                      </a:pPr>
                      <a:r>
                        <a:rPr lang="en-IN" sz="1500" u="none" cap="none" strike="noStrike">
                          <a:latin typeface="Calibri"/>
                          <a:ea typeface="Calibri"/>
                          <a:cs typeface="Calibri"/>
                          <a:sym typeface="Calibri"/>
                        </a:rPr>
                        <a:t>Link</a:t>
                      </a:r>
                      <a:endParaRPr sz="1500" u="none" cap="none" strike="noStrike">
                        <a:latin typeface="Calibri"/>
                        <a:ea typeface="Calibri"/>
                        <a:cs typeface="Calibri"/>
                        <a:sym typeface="Calibri"/>
                      </a:endParaRPr>
                    </a:p>
                  </a:txBody>
                  <a:tcPr marT="39025" marB="0" marR="0" marL="0">
                    <a:solidFill>
                      <a:srgbClr val="4E80BC"/>
                    </a:solidFill>
                  </a:tcPr>
                </a:tc>
                <a:tc>
                  <a:txBody>
                    <a:bodyPr/>
                    <a:lstStyle/>
                    <a:p>
                      <a:pPr indent="0" lvl="0" marL="0" marR="0" rtl="0" algn="l">
                        <a:lnSpc>
                          <a:spcPct val="100000"/>
                        </a:lnSpc>
                        <a:spcBef>
                          <a:spcPts val="0"/>
                        </a:spcBef>
                        <a:spcAft>
                          <a:spcPts val="0"/>
                        </a:spcAft>
                        <a:buNone/>
                      </a:pPr>
                      <a:r>
                        <a:t/>
                      </a:r>
                      <a:endParaRPr sz="1300" u="none" cap="none" strike="noStrike">
                        <a:latin typeface="Times New Roman"/>
                        <a:ea typeface="Times New Roman"/>
                        <a:cs typeface="Times New Roman"/>
                        <a:sym typeface="Times New Roman"/>
                      </a:endParaRPr>
                    </a:p>
                  </a:txBody>
                  <a:tcPr marT="0" marB="0" marR="0" marL="0">
                    <a:solidFill>
                      <a:srgbClr val="4E80BC"/>
                    </a:solidFill>
                  </a:tcPr>
                </a:tc>
                <a:tc>
                  <a:txBody>
                    <a:bodyPr/>
                    <a:lstStyle/>
                    <a:p>
                      <a:pPr indent="0" lvl="0" marL="142875" marR="0" rtl="0" algn="l">
                        <a:lnSpc>
                          <a:spcPct val="100000"/>
                        </a:lnSpc>
                        <a:spcBef>
                          <a:spcPts val="0"/>
                        </a:spcBef>
                        <a:spcAft>
                          <a:spcPts val="0"/>
                        </a:spcAft>
                        <a:buNone/>
                      </a:pPr>
                      <a:r>
                        <a:rPr b="1" lang="en-IN" sz="1500" u="none" cap="none" strike="noStrike">
                          <a:solidFill>
                            <a:srgbClr val="FFFFFF"/>
                          </a:solidFill>
                          <a:latin typeface="Calibri"/>
                          <a:ea typeface="Calibri"/>
                          <a:cs typeface="Calibri"/>
                          <a:sym typeface="Calibri"/>
                        </a:rPr>
                        <a:t>Status</a:t>
                      </a:r>
                      <a:endParaRPr sz="1500" u="none" cap="none" strike="noStrike">
                        <a:latin typeface="Calibri"/>
                        <a:ea typeface="Calibri"/>
                        <a:cs typeface="Calibri"/>
                        <a:sym typeface="Calibri"/>
                      </a:endParaRPr>
                    </a:p>
                  </a:txBody>
                  <a:tcPr marT="39025" marB="0" marR="0" marL="0">
                    <a:solidFill>
                      <a:srgbClr val="4E80BC"/>
                    </a:solidFill>
                  </a:tcPr>
                </a:tc>
              </a:tr>
              <a:tr h="165100">
                <a:tc>
                  <a:txBody>
                    <a:bodyPr/>
                    <a:lstStyle/>
                    <a:p>
                      <a:pPr indent="0" lvl="0" marL="0" marR="0" rtl="0" algn="l">
                        <a:spcBef>
                          <a:spcPts val="0"/>
                        </a:spcBef>
                        <a:spcAft>
                          <a:spcPts val="0"/>
                        </a:spcAft>
                        <a:buNone/>
                      </a:pPr>
                      <a:r>
                        <a:rPr b="0" i="0" lang="en-IN" sz="800" u="none" cap="none" strike="noStrike">
                          <a:solidFill>
                            <a:srgbClr val="000000"/>
                          </a:solidFill>
                          <a:latin typeface="Calibri"/>
                          <a:ea typeface="Calibri"/>
                          <a:cs typeface="Calibri"/>
                          <a:sym typeface="Calibri"/>
                        </a:rPr>
                        <a:t>https://www.gearstoday.com/accessories/5-best-bluetooth-earphones-to-gift-this-diwali/</a:t>
                      </a:r>
                      <a:endParaRPr b="0" i="0" sz="800" u="none" cap="none" strike="noStrike">
                        <a:solidFill>
                          <a:srgbClr val="000000"/>
                        </a:solidFill>
                        <a:latin typeface="Calibri"/>
                        <a:ea typeface="Calibri"/>
                        <a:cs typeface="Calibri"/>
                        <a:sym typeface="Calibri"/>
                      </a:endParaRPr>
                    </a:p>
                  </a:txBody>
                  <a:tcPr marT="7125" marB="0" marR="9525" marL="9525" anchor="b">
                    <a:solidFill>
                      <a:srgbClr val="CFD7E7"/>
                    </a:solidFill>
                  </a:tcPr>
                </a:tc>
                <a:tc gridSpan="2">
                  <a:txBody>
                    <a:bodyPr/>
                    <a:lstStyle/>
                    <a:p>
                      <a:pPr indent="0" lvl="0" marL="126364" marR="0" rtl="0" algn="l">
                        <a:lnSpc>
                          <a:spcPct val="100000"/>
                        </a:lnSpc>
                        <a:spcBef>
                          <a:spcPts val="0"/>
                        </a:spcBef>
                        <a:spcAft>
                          <a:spcPts val="0"/>
                        </a:spcAft>
                        <a:buNone/>
                      </a:pPr>
                      <a:r>
                        <a:rPr lang="en-IN" sz="1300" u="none" cap="none" strike="noStrike">
                          <a:latin typeface="Calibri"/>
                          <a:ea typeface="Calibri"/>
                          <a:cs typeface="Calibri"/>
                          <a:sym typeface="Calibri"/>
                        </a:rPr>
                        <a:t>LIVE</a:t>
                      </a:r>
                      <a:endParaRPr sz="1300" u="none" cap="none" strike="noStrike">
                        <a:latin typeface="Calibri"/>
                        <a:ea typeface="Calibri"/>
                        <a:cs typeface="Calibri"/>
                        <a:sym typeface="Calibri"/>
                      </a:endParaRPr>
                    </a:p>
                  </a:txBody>
                  <a:tcPr marT="130375" marB="0" marR="0" marL="0">
                    <a:solidFill>
                      <a:srgbClr val="CFD7E7"/>
                    </a:solidFill>
                  </a:tcPr>
                </a:tc>
                <a:tc hMerge="1"/>
              </a:tr>
            </a:tbl>
          </a:graphicData>
        </a:graphic>
      </p:graphicFrame>
      <p:pic>
        <p:nvPicPr>
          <p:cNvPr id="665" name="Google Shape;665;p35"/>
          <p:cNvPicPr preferRelativeResize="0"/>
          <p:nvPr/>
        </p:nvPicPr>
        <p:blipFill rotWithShape="1">
          <a:blip r:embed="rId3">
            <a:alphaModFix/>
          </a:blip>
          <a:srcRect b="0" l="0" r="0" t="0"/>
          <a:stretch/>
        </p:blipFill>
        <p:spPr>
          <a:xfrm>
            <a:off x="2057400" y="2035969"/>
            <a:ext cx="3266595" cy="2667000"/>
          </a:xfrm>
          <a:prstGeom prst="rect">
            <a:avLst/>
          </a:prstGeom>
          <a:noFill/>
          <a:ln>
            <a:noFill/>
          </a:ln>
        </p:spPr>
      </p:pic>
      <p:sp>
        <p:nvSpPr>
          <p:cNvPr id="666" name="Google Shape;666;p35"/>
          <p:cNvSpPr txBox="1"/>
          <p:nvPr/>
        </p:nvSpPr>
        <p:spPr>
          <a:xfrm>
            <a:off x="5638800" y="2188369"/>
            <a:ext cx="2362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Ranking In top 5  with </a:t>
            </a:r>
            <a:endParaRPr/>
          </a:p>
          <a:p>
            <a:pPr indent="0" lvl="0" marL="0" marR="0" rtl="0" algn="l">
              <a:spcBef>
                <a:spcPts val="0"/>
              </a:spcBef>
              <a:spcAft>
                <a:spcPts val="0"/>
              </a:spcAft>
              <a:buNone/>
            </a:pPr>
            <a:r>
              <a:rPr lang="en-IN" sz="1800">
                <a:solidFill>
                  <a:schemeClr val="dk1"/>
                </a:solidFill>
                <a:latin typeface="Calibri"/>
                <a:ea typeface="Calibri"/>
                <a:cs typeface="Calibri"/>
                <a:sym typeface="Calibri"/>
              </a:rPr>
              <a:t>5 best bluetooth headphones to gift this diwali</a:t>
            </a:r>
            <a:endParaRPr sz="1800">
              <a:solidFill>
                <a:schemeClr val="dk1"/>
              </a:solidFill>
              <a:latin typeface="Calibri"/>
              <a:ea typeface="Calibri"/>
              <a:cs typeface="Calibri"/>
              <a:sym typeface="Calibri"/>
            </a:endParaRPr>
          </a:p>
        </p:txBody>
      </p:sp>
      <p:sp>
        <p:nvSpPr>
          <p:cNvPr id="667" name="Google Shape;667;p3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68" name="Google Shape;668;p35"/>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graphicFrame>
        <p:nvGraphicFramePr>
          <p:cNvPr id="673" name="Google Shape;673;p36"/>
          <p:cNvGraphicFramePr/>
          <p:nvPr/>
        </p:nvGraphicFramePr>
        <p:xfrm>
          <a:off x="1371600" y="1502569"/>
          <a:ext cx="3000000" cy="3000000"/>
        </p:xfrm>
        <a:graphic>
          <a:graphicData uri="http://schemas.openxmlformats.org/drawingml/2006/table">
            <a:tbl>
              <a:tblPr>
                <a:noFill/>
                <a:tableStyleId>{791D4B83-2E96-4BD9-B22E-9636319A05F3}</a:tableStyleId>
              </a:tblPr>
              <a:tblGrid>
                <a:gridCol w="439975"/>
                <a:gridCol w="2791025"/>
                <a:gridCol w="2795600"/>
                <a:gridCol w="659950"/>
              </a:tblGrid>
              <a:tr h="248675">
                <a:tc gridSpan="4">
                  <a:txBody>
                    <a:bodyPr/>
                    <a:lstStyle/>
                    <a:p>
                      <a:pPr indent="0" lvl="0" marL="0" marR="0" rtl="0" algn="ctr">
                        <a:spcBef>
                          <a:spcPts val="0"/>
                        </a:spcBef>
                        <a:spcAft>
                          <a:spcPts val="0"/>
                        </a:spcAft>
                        <a:buNone/>
                      </a:pPr>
                      <a:r>
                        <a:rPr lang="en-IN" sz="1600" u="none" cap="none" strike="noStrike"/>
                        <a:t>Question/Answer Posting</a:t>
                      </a:r>
                      <a:endParaRPr b="1" i="0" sz="1600" u="none" cap="none" strike="noStrike">
                        <a:solidFill>
                          <a:srgbClr val="000000"/>
                        </a:solidFill>
                        <a:latin typeface="Calibri"/>
                        <a:ea typeface="Calibri"/>
                        <a:cs typeface="Calibri"/>
                        <a:sym typeface="Calibri"/>
                      </a:endParaRPr>
                    </a:p>
                  </a:txBody>
                  <a:tcPr marT="6875" marB="0" marR="6875" marL="6875" anchor="ctr"/>
                </a:tc>
                <a:tc hMerge="1"/>
                <a:tc hMerge="1"/>
                <a:tc hMerge="1"/>
              </a:tr>
              <a:tr h="144275">
                <a:tc>
                  <a:txBody>
                    <a:bodyPr/>
                    <a:lstStyle/>
                    <a:p>
                      <a:pPr indent="0" lvl="0" marL="0" marR="0" rtl="0" algn="ctr">
                        <a:spcBef>
                          <a:spcPts val="0"/>
                        </a:spcBef>
                        <a:spcAft>
                          <a:spcPts val="0"/>
                        </a:spcAft>
                        <a:buNone/>
                      </a:pPr>
                      <a:r>
                        <a:rPr lang="en-IN" sz="800" u="none" cap="none" strike="noStrike"/>
                        <a:t>Sr. No</a:t>
                      </a:r>
                      <a:endParaRPr b="1"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Question Link</a:t>
                      </a:r>
                      <a:endParaRPr b="1"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Answer Link</a:t>
                      </a:r>
                      <a:endParaRPr b="1"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Status</a:t>
                      </a:r>
                      <a:endParaRPr b="1" i="0" sz="800" u="none" cap="none" strike="noStrike">
                        <a:solidFill>
                          <a:srgbClr val="FFFFFF"/>
                        </a:solidFill>
                        <a:latin typeface="Calibri"/>
                        <a:ea typeface="Calibri"/>
                        <a:cs typeface="Calibri"/>
                        <a:sym typeface="Calibri"/>
                      </a:endParaRPr>
                    </a:p>
                  </a:txBody>
                  <a:tcPr marT="6875" marB="0" marR="6875" marL="6875" anchor="b"/>
                </a:tc>
              </a:tr>
              <a:tr h="556450">
                <a:tc>
                  <a:txBody>
                    <a:bodyPr/>
                    <a:lstStyle/>
                    <a:p>
                      <a:pPr indent="0" lvl="0" marL="0" marR="0" rtl="0" algn="ctr">
                        <a:spcBef>
                          <a:spcPts val="0"/>
                        </a:spcBef>
                        <a:spcAft>
                          <a:spcPts val="0"/>
                        </a:spcAft>
                        <a:buNone/>
                      </a:pPr>
                      <a:r>
                        <a:rPr lang="en-IN" sz="800" u="none" cap="none" strike="noStrike"/>
                        <a:t>1</a:t>
                      </a:r>
                      <a:endParaRPr b="0"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l">
                        <a:spcBef>
                          <a:spcPts val="0"/>
                        </a:spcBef>
                        <a:spcAft>
                          <a:spcPts val="0"/>
                        </a:spcAft>
                        <a:buNone/>
                      </a:pPr>
                      <a:r>
                        <a:rPr lang="en-IN" sz="800" u="none" cap="none" strike="noStrike"/>
                        <a:t>https://www.quora.com/unanswered/Which-headphones-are-the-best-for-under-2000-Rs</a:t>
                      </a:r>
                      <a:endParaRPr b="0" i="0" sz="800" u="none" cap="none" strike="noStrike">
                        <a:solidFill>
                          <a:srgbClr val="000000"/>
                        </a:solidFill>
                        <a:latin typeface="Calibri"/>
                        <a:ea typeface="Calibri"/>
                        <a:cs typeface="Calibri"/>
                        <a:sym typeface="Calibri"/>
                      </a:endParaRPr>
                    </a:p>
                  </a:txBody>
                  <a:tcPr marT="6875" marB="0" marR="6875" marL="6875" anchor="ctr"/>
                </a:tc>
                <a:tc>
                  <a:txBody>
                    <a:bodyPr/>
                    <a:lstStyle/>
                    <a:p>
                      <a:pPr indent="0" lvl="0" marL="0" marR="0" rtl="0" algn="l">
                        <a:spcBef>
                          <a:spcPts val="0"/>
                        </a:spcBef>
                        <a:spcAft>
                          <a:spcPts val="0"/>
                        </a:spcAft>
                        <a:buNone/>
                      </a:pPr>
                      <a:r>
                        <a:rPr lang="en-IN" sz="800" u="none" cap="none" strike="noStrike"/>
                        <a:t>https://www.quora.com/Which-headphones-are-the-best-for-under-2000-Rs/answer/Namita-Kapoor-36?__filter__=all&amp;__nsrc__=1&amp;__sncid__=8701159355&amp;__snid3__=12799982926</a:t>
                      </a:r>
                      <a:endParaRPr b="0" i="0" sz="800" u="none" cap="none" strike="noStrike">
                        <a:solidFill>
                          <a:srgbClr val="000000"/>
                        </a:solidFill>
                        <a:latin typeface="Calibri"/>
                        <a:ea typeface="Calibri"/>
                        <a:cs typeface="Calibri"/>
                        <a:sym typeface="Calibri"/>
                      </a:endParaRPr>
                    </a:p>
                  </a:txBody>
                  <a:tcPr marT="6875" marB="0" marR="6875" marL="6875"/>
                </a:tc>
                <a:tc>
                  <a:txBody>
                    <a:bodyPr/>
                    <a:lstStyle/>
                    <a:p>
                      <a:pPr indent="0" lvl="0" marL="0" marR="0" rtl="0" algn="ctr">
                        <a:spcBef>
                          <a:spcPts val="0"/>
                        </a:spcBef>
                        <a:spcAft>
                          <a:spcPts val="0"/>
                        </a:spcAft>
                        <a:buNone/>
                      </a:pPr>
                      <a:r>
                        <a:rPr lang="en-IN" sz="800" u="none" cap="none" strike="noStrike"/>
                        <a:t>Live</a:t>
                      </a:r>
                      <a:endParaRPr b="0" i="0" sz="800" u="none" cap="none" strike="noStrike">
                        <a:solidFill>
                          <a:srgbClr val="000000"/>
                        </a:solidFill>
                        <a:latin typeface="Calibri"/>
                        <a:ea typeface="Calibri"/>
                        <a:cs typeface="Calibri"/>
                        <a:sym typeface="Calibri"/>
                      </a:endParaRPr>
                    </a:p>
                  </a:txBody>
                  <a:tcPr marT="6875" marB="0" marR="6875" marL="6875" anchor="ctr"/>
                </a:tc>
              </a:tr>
              <a:tr h="288525">
                <a:tc>
                  <a:txBody>
                    <a:bodyPr/>
                    <a:lstStyle/>
                    <a:p>
                      <a:pPr indent="0" lvl="0" marL="0" marR="0" rtl="0" algn="ctr">
                        <a:spcBef>
                          <a:spcPts val="0"/>
                        </a:spcBef>
                        <a:spcAft>
                          <a:spcPts val="0"/>
                        </a:spcAft>
                        <a:buNone/>
                      </a:pPr>
                      <a:r>
                        <a:rPr lang="en-IN" sz="800" u="none" cap="none" strike="noStrike"/>
                        <a:t>2</a:t>
                      </a:r>
                      <a:endParaRPr b="0"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l">
                        <a:spcBef>
                          <a:spcPts val="0"/>
                        </a:spcBef>
                        <a:spcAft>
                          <a:spcPts val="0"/>
                        </a:spcAft>
                        <a:buNone/>
                      </a:pPr>
                      <a:r>
                        <a:rPr lang="en-IN" sz="800" u="none" cap="none" strike="noStrike"/>
                        <a:t>Which company's headphones are the best?</a:t>
                      </a:r>
                      <a:endParaRPr b="0" i="0" sz="800" u="none" cap="none" strike="noStrike">
                        <a:solidFill>
                          <a:srgbClr val="000000"/>
                        </a:solidFill>
                        <a:latin typeface="Calibri"/>
                        <a:ea typeface="Calibri"/>
                        <a:cs typeface="Calibri"/>
                        <a:sym typeface="Calibri"/>
                      </a:endParaRPr>
                    </a:p>
                  </a:txBody>
                  <a:tcPr marT="6875" marB="0" marR="6875" marL="6875" anchor="ctr"/>
                </a:tc>
                <a:tc>
                  <a:txBody>
                    <a:bodyPr/>
                    <a:lstStyle/>
                    <a:p>
                      <a:pPr indent="0" lvl="0" marL="0" marR="0" rtl="0" algn="l">
                        <a:spcBef>
                          <a:spcPts val="0"/>
                        </a:spcBef>
                        <a:spcAft>
                          <a:spcPts val="0"/>
                        </a:spcAft>
                        <a:buNone/>
                      </a:pPr>
                      <a:r>
                        <a:rPr lang="en-IN" sz="800" u="none" cap="none" strike="noStrike"/>
                        <a:t>https://www.quora.com/Which-company-makes-the-best-headphones/answer/Aanchal-Sehgal-3?prompt_topic_bio=1</a:t>
                      </a:r>
                      <a:endParaRPr b="0" i="0" sz="800" u="none" cap="none" strike="noStrike">
                        <a:solidFill>
                          <a:srgbClr val="000000"/>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Live</a:t>
                      </a:r>
                      <a:endParaRPr b="0" i="0" sz="800" u="none" cap="none" strike="noStrike">
                        <a:solidFill>
                          <a:srgbClr val="000000"/>
                        </a:solidFill>
                        <a:latin typeface="Calibri"/>
                        <a:ea typeface="Calibri"/>
                        <a:cs typeface="Calibri"/>
                        <a:sym typeface="Calibri"/>
                      </a:endParaRPr>
                    </a:p>
                  </a:txBody>
                  <a:tcPr marT="6875" marB="0" marR="6875" marL="6875" anchor="ctr"/>
                </a:tc>
              </a:tr>
              <a:tr h="288525">
                <a:tc>
                  <a:txBody>
                    <a:bodyPr/>
                    <a:lstStyle/>
                    <a:p>
                      <a:pPr indent="0" lvl="0" marL="0" marR="0" rtl="0" algn="ctr">
                        <a:spcBef>
                          <a:spcPts val="0"/>
                        </a:spcBef>
                        <a:spcAft>
                          <a:spcPts val="0"/>
                        </a:spcAft>
                        <a:buNone/>
                      </a:pPr>
                      <a:r>
                        <a:rPr lang="en-IN" sz="800" u="none" cap="none" strike="noStrike"/>
                        <a:t>3</a:t>
                      </a:r>
                      <a:endParaRPr b="0"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l">
                        <a:spcBef>
                          <a:spcPts val="0"/>
                        </a:spcBef>
                        <a:spcAft>
                          <a:spcPts val="0"/>
                        </a:spcAft>
                        <a:buNone/>
                      </a:pPr>
                      <a:r>
                        <a:rPr lang="en-IN" sz="800" u="none" cap="none" strike="noStrike"/>
                        <a:t>What are some of the most popular headphones for gaming?</a:t>
                      </a:r>
                      <a:endParaRPr b="0" i="0" sz="800" u="none" cap="none" strike="noStrike">
                        <a:solidFill>
                          <a:srgbClr val="000000"/>
                        </a:solidFill>
                        <a:latin typeface="Calibri"/>
                        <a:ea typeface="Calibri"/>
                        <a:cs typeface="Calibri"/>
                        <a:sym typeface="Calibri"/>
                      </a:endParaRPr>
                    </a:p>
                  </a:txBody>
                  <a:tcPr marT="6875" marB="0" marR="6875" marL="6875" anchor="ctr"/>
                </a:tc>
                <a:tc>
                  <a:txBody>
                    <a:bodyPr/>
                    <a:lstStyle/>
                    <a:p>
                      <a:pPr indent="0" lvl="0" marL="0" marR="0" rtl="0" algn="l">
                        <a:spcBef>
                          <a:spcPts val="0"/>
                        </a:spcBef>
                        <a:spcAft>
                          <a:spcPts val="0"/>
                        </a:spcAft>
                        <a:buNone/>
                      </a:pPr>
                      <a:r>
                        <a:rPr lang="en-IN" sz="800" u="none" cap="none" strike="noStrike"/>
                        <a:t>https://www.quora.com/What-are-some-of-the-most-popular-headphones-for-gaming/answer/Mahak-Malhotra-10</a:t>
                      </a:r>
                      <a:endParaRPr b="0" i="0" sz="800" u="none" cap="none" strike="noStrike">
                        <a:solidFill>
                          <a:srgbClr val="000000"/>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Live</a:t>
                      </a:r>
                      <a:endParaRPr b="0" i="0" sz="800" u="none" cap="none" strike="noStrike">
                        <a:solidFill>
                          <a:srgbClr val="000000"/>
                        </a:solidFill>
                        <a:latin typeface="Calibri"/>
                        <a:ea typeface="Calibri"/>
                        <a:cs typeface="Calibri"/>
                        <a:sym typeface="Calibri"/>
                      </a:endParaRPr>
                    </a:p>
                  </a:txBody>
                  <a:tcPr marT="6875" marB="0" marR="6875" marL="6875" anchor="ctr"/>
                </a:tc>
              </a:tr>
              <a:tr h="425925">
                <a:tc>
                  <a:txBody>
                    <a:bodyPr/>
                    <a:lstStyle/>
                    <a:p>
                      <a:pPr indent="0" lvl="0" marL="0" marR="0" rtl="0" algn="ctr">
                        <a:spcBef>
                          <a:spcPts val="0"/>
                        </a:spcBef>
                        <a:spcAft>
                          <a:spcPts val="0"/>
                        </a:spcAft>
                        <a:buNone/>
                      </a:pPr>
                      <a:r>
                        <a:rPr lang="en-IN" sz="800" u="none" cap="none" strike="noStrike"/>
                        <a:t>4</a:t>
                      </a:r>
                      <a:endParaRPr b="0"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l">
                        <a:spcBef>
                          <a:spcPts val="0"/>
                        </a:spcBef>
                        <a:spcAft>
                          <a:spcPts val="0"/>
                        </a:spcAft>
                        <a:buNone/>
                      </a:pPr>
                      <a:r>
                        <a:rPr lang="en-IN" sz="800" u="none" cap="none" strike="noStrike"/>
                        <a:t>https://www.quora.com/What-are-some-good-quality-Bluetooth-headphones</a:t>
                      </a:r>
                      <a:endParaRPr b="0" i="0" sz="800" u="none" cap="none" strike="noStrike">
                        <a:solidFill>
                          <a:srgbClr val="000000"/>
                        </a:solidFill>
                        <a:latin typeface="Calibri"/>
                        <a:ea typeface="Calibri"/>
                        <a:cs typeface="Calibri"/>
                        <a:sym typeface="Calibri"/>
                      </a:endParaRPr>
                    </a:p>
                  </a:txBody>
                  <a:tcPr marT="6875" marB="0" marR="6875" marL="6875" anchor="ctr"/>
                </a:tc>
                <a:tc>
                  <a:txBody>
                    <a:bodyPr/>
                    <a:lstStyle/>
                    <a:p>
                      <a:pPr indent="0" lvl="0" marL="0" marR="0" rtl="0" algn="l">
                        <a:spcBef>
                          <a:spcPts val="0"/>
                        </a:spcBef>
                        <a:spcAft>
                          <a:spcPts val="0"/>
                        </a:spcAft>
                        <a:buNone/>
                      </a:pPr>
                      <a:r>
                        <a:rPr lang="en-IN" sz="800" u="none" cap="none" strike="noStrike"/>
                        <a:t>https://www.quora.com/What-are-some-good-quality-Bluetooth-headphones/answer/Mahak-Malhotra-10?prompt_topic_bio=1</a:t>
                      </a:r>
                      <a:endParaRPr b="0" i="0" sz="800" u="none" cap="none" strike="noStrike">
                        <a:solidFill>
                          <a:srgbClr val="000000"/>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Live</a:t>
                      </a:r>
                      <a:endParaRPr b="0" i="0" sz="800" u="none" cap="none" strike="noStrike">
                        <a:solidFill>
                          <a:srgbClr val="000000"/>
                        </a:solidFill>
                        <a:latin typeface="Calibri"/>
                        <a:ea typeface="Calibri"/>
                        <a:cs typeface="Calibri"/>
                        <a:sym typeface="Calibri"/>
                      </a:endParaRPr>
                    </a:p>
                  </a:txBody>
                  <a:tcPr marT="6875" marB="0" marR="6875" marL="6875" anchor="ctr"/>
                </a:tc>
              </a:tr>
              <a:tr h="288525">
                <a:tc>
                  <a:txBody>
                    <a:bodyPr/>
                    <a:lstStyle/>
                    <a:p>
                      <a:pPr indent="0" lvl="0" marL="0" marR="0" rtl="0" algn="ctr">
                        <a:spcBef>
                          <a:spcPts val="0"/>
                        </a:spcBef>
                        <a:spcAft>
                          <a:spcPts val="0"/>
                        </a:spcAft>
                        <a:buNone/>
                      </a:pPr>
                      <a:r>
                        <a:rPr lang="en-IN" sz="800" u="none" cap="none" strike="noStrike"/>
                        <a:t>5</a:t>
                      </a:r>
                      <a:endParaRPr b="0" i="0" sz="800" u="none" cap="none" strike="noStrike">
                        <a:solidFill>
                          <a:srgbClr val="FFFFFF"/>
                        </a:solidFill>
                        <a:latin typeface="Calibri"/>
                        <a:ea typeface="Calibri"/>
                        <a:cs typeface="Calibri"/>
                        <a:sym typeface="Calibri"/>
                      </a:endParaRPr>
                    </a:p>
                  </a:txBody>
                  <a:tcPr marT="6875" marB="0" marR="6875" marL="6875" anchor="b"/>
                </a:tc>
                <a:tc>
                  <a:txBody>
                    <a:bodyPr/>
                    <a:lstStyle/>
                    <a:p>
                      <a:pPr indent="0" lvl="0" marL="0" marR="0" rtl="0" algn="l">
                        <a:spcBef>
                          <a:spcPts val="0"/>
                        </a:spcBef>
                        <a:spcAft>
                          <a:spcPts val="0"/>
                        </a:spcAft>
                        <a:buNone/>
                      </a:pPr>
                      <a:r>
                        <a:rPr lang="en-IN" sz="800" u="none" cap="none" strike="noStrike"/>
                        <a:t>https://www.quora.com/What-headphones-do-you-use-Why</a:t>
                      </a:r>
                      <a:endParaRPr b="0" i="0" sz="800" u="none" cap="none" strike="noStrike">
                        <a:solidFill>
                          <a:srgbClr val="000000"/>
                        </a:solidFill>
                        <a:latin typeface="Calibri"/>
                        <a:ea typeface="Calibri"/>
                        <a:cs typeface="Calibri"/>
                        <a:sym typeface="Calibri"/>
                      </a:endParaRPr>
                    </a:p>
                  </a:txBody>
                  <a:tcPr marT="6875" marB="0" marR="6875" marL="6875" anchor="ctr"/>
                </a:tc>
                <a:tc>
                  <a:txBody>
                    <a:bodyPr/>
                    <a:lstStyle/>
                    <a:p>
                      <a:pPr indent="0" lvl="0" marL="0" marR="0" rtl="0" algn="l">
                        <a:spcBef>
                          <a:spcPts val="0"/>
                        </a:spcBef>
                        <a:spcAft>
                          <a:spcPts val="0"/>
                        </a:spcAft>
                        <a:buNone/>
                      </a:pPr>
                      <a:r>
                        <a:rPr lang="en-IN" sz="800" u="none" cap="none" strike="noStrike"/>
                        <a:t>https://www.quora.com/What-headphones-do-you-use-Why/answer/Namita-Kapoor-36?prompt_topic_bio=1</a:t>
                      </a:r>
                      <a:endParaRPr b="0" i="0" sz="800" u="none" cap="none" strike="noStrike">
                        <a:solidFill>
                          <a:srgbClr val="000000"/>
                        </a:solidFill>
                        <a:latin typeface="Calibri"/>
                        <a:ea typeface="Calibri"/>
                        <a:cs typeface="Calibri"/>
                        <a:sym typeface="Calibri"/>
                      </a:endParaRPr>
                    </a:p>
                  </a:txBody>
                  <a:tcPr marT="6875" marB="0" marR="6875" marL="6875" anchor="b"/>
                </a:tc>
                <a:tc>
                  <a:txBody>
                    <a:bodyPr/>
                    <a:lstStyle/>
                    <a:p>
                      <a:pPr indent="0" lvl="0" marL="0" marR="0" rtl="0" algn="ctr">
                        <a:spcBef>
                          <a:spcPts val="0"/>
                        </a:spcBef>
                        <a:spcAft>
                          <a:spcPts val="0"/>
                        </a:spcAft>
                        <a:buNone/>
                      </a:pPr>
                      <a:r>
                        <a:rPr lang="en-IN" sz="800" u="none" cap="none" strike="noStrike"/>
                        <a:t>Live</a:t>
                      </a:r>
                      <a:endParaRPr b="0" i="0" sz="800" u="none" cap="none" strike="noStrike">
                        <a:solidFill>
                          <a:srgbClr val="000000"/>
                        </a:solidFill>
                        <a:latin typeface="Calibri"/>
                        <a:ea typeface="Calibri"/>
                        <a:cs typeface="Calibri"/>
                        <a:sym typeface="Calibri"/>
                      </a:endParaRPr>
                    </a:p>
                  </a:txBody>
                  <a:tcPr marT="6875" marB="0" marR="6875" marL="6875" anchor="ctr"/>
                </a:tc>
              </a:tr>
            </a:tbl>
          </a:graphicData>
        </a:graphic>
      </p:graphicFrame>
      <p:sp>
        <p:nvSpPr>
          <p:cNvPr id="674" name="Google Shape;674;p3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75" name="Google Shape;675;p3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676" name="Google Shape;676;p36"/>
          <p:cNvSpPr txBox="1"/>
          <p:nvPr/>
        </p:nvSpPr>
        <p:spPr>
          <a:xfrm>
            <a:off x="2438400" y="511969"/>
            <a:ext cx="3276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Q/A POSTING</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graphicFrame>
        <p:nvGraphicFramePr>
          <p:cNvPr id="681" name="Google Shape;681;p37"/>
          <p:cNvGraphicFramePr/>
          <p:nvPr/>
        </p:nvGraphicFramePr>
        <p:xfrm>
          <a:off x="1447800" y="740569"/>
          <a:ext cx="3000000" cy="3000000"/>
        </p:xfrm>
        <a:graphic>
          <a:graphicData uri="http://schemas.openxmlformats.org/drawingml/2006/table">
            <a:tbl>
              <a:tblPr>
                <a:noFill/>
                <a:tableStyleId>{791D4B83-2E96-4BD9-B22E-9636319A05F3}</a:tableStyleId>
              </a:tblPr>
              <a:tblGrid>
                <a:gridCol w="881550"/>
                <a:gridCol w="2822100"/>
                <a:gridCol w="2822100"/>
                <a:gridCol w="408450"/>
              </a:tblGrid>
              <a:tr h="94650">
                <a:tc gridSpan="4">
                  <a:txBody>
                    <a:bodyPr/>
                    <a:lstStyle/>
                    <a:p>
                      <a:pPr indent="0" lvl="0" marL="0" marR="0" rtl="0" algn="ctr">
                        <a:spcBef>
                          <a:spcPts val="0"/>
                        </a:spcBef>
                        <a:spcAft>
                          <a:spcPts val="0"/>
                        </a:spcAft>
                        <a:buNone/>
                      </a:pPr>
                      <a:r>
                        <a:rPr lang="en-IN" sz="1000" u="none" cap="none" strike="noStrike"/>
                        <a:t>Forum Comment</a:t>
                      </a:r>
                      <a:endParaRPr b="1" i="0" sz="1000" u="none" cap="none" strike="noStrike">
                        <a:solidFill>
                          <a:srgbClr val="000000"/>
                        </a:solidFill>
                        <a:latin typeface="Calibri"/>
                        <a:ea typeface="Calibri"/>
                        <a:cs typeface="Calibri"/>
                        <a:sym typeface="Calibri"/>
                      </a:endParaRPr>
                    </a:p>
                  </a:txBody>
                  <a:tcPr marT="5600" marB="0" marR="5600" marL="5600" anchor="ctr"/>
                </a:tc>
                <a:tc hMerge="1"/>
                <a:tc hMerge="1"/>
                <a:tc hMerge="1"/>
              </a:tr>
              <a:tr h="94650">
                <a:tc>
                  <a:txBody>
                    <a:bodyPr/>
                    <a:lstStyle/>
                    <a:p>
                      <a:pPr indent="0" lvl="0" marL="0" marR="0" rtl="0" algn="ctr">
                        <a:spcBef>
                          <a:spcPts val="0"/>
                        </a:spcBef>
                        <a:spcAft>
                          <a:spcPts val="0"/>
                        </a:spcAft>
                        <a:buNone/>
                      </a:pPr>
                      <a:r>
                        <a:rPr lang="en-IN" sz="1000" u="none" cap="none" strike="noStrike"/>
                        <a:t>Sr. No. </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1000" u="none" cap="none" strike="noStrike"/>
                        <a:t>Links</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1000" u="none" cap="none" strike="noStrike"/>
                        <a:t>Comment</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Status</a:t>
                      </a:r>
                      <a:endParaRPr b="1" i="0" sz="600" u="none" cap="none" strike="noStrike">
                        <a:solidFill>
                          <a:srgbClr val="FFFFFF"/>
                        </a:solidFill>
                        <a:latin typeface="Calibri"/>
                        <a:ea typeface="Calibri"/>
                        <a:cs typeface="Calibri"/>
                        <a:sym typeface="Calibri"/>
                      </a:endParaRPr>
                    </a:p>
                  </a:txBody>
                  <a:tcPr marT="5600" marB="0" marR="5600" marL="5600" anchor="ctr"/>
                </a:tc>
              </a:tr>
              <a:tr h="642425">
                <a:tc>
                  <a:txBody>
                    <a:bodyPr/>
                    <a:lstStyle/>
                    <a:p>
                      <a:pPr indent="0" lvl="0" marL="0" marR="0" rtl="0" algn="ctr">
                        <a:spcBef>
                          <a:spcPts val="0"/>
                        </a:spcBef>
                        <a:spcAft>
                          <a:spcPts val="0"/>
                        </a:spcAft>
                        <a:buNone/>
                      </a:pPr>
                      <a:r>
                        <a:rPr lang="en-IN" sz="1000" u="none" cap="none" strike="noStrike"/>
                        <a:t>1</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lang="en-IN" sz="1000" u="none" cap="none" strike="noStrike"/>
                        <a:t>https://forums.tomsguide.com/threads/why-do-my-hesh-2-0-wireless-headphones-make-screeching-noises-on-high-bass-or-loud-noises.473422/</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Have you ever tried the boult audio  wirless headphones? I recently bought a Boult Audio Headphone. The sound is good as it has passive noise cancellation, and the extra bass is just so good. I have never faced this type of disturbance or problem with my headphone.</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r h="733725">
                <a:tc>
                  <a:txBody>
                    <a:bodyPr/>
                    <a:lstStyle/>
                    <a:p>
                      <a:pPr indent="0" lvl="0" marL="0" marR="0" rtl="0" algn="ctr">
                        <a:spcBef>
                          <a:spcPts val="0"/>
                        </a:spcBef>
                        <a:spcAft>
                          <a:spcPts val="0"/>
                        </a:spcAft>
                        <a:buNone/>
                      </a:pPr>
                      <a:r>
                        <a:rPr lang="en-IN" sz="1000" u="none" cap="none" strike="noStrike"/>
                        <a:t>2</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lang="en-IN" sz="1000" u="none" cap="none" strike="noStrike"/>
                        <a:t>https://www.silabs.com/community/wireless/bluetooth/forum.topic.html/best_sound_wirelessheadphones-mvVe</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If you are planning to purchase a pair of wireless headphones then boult audio is the best buy. I am using boult audio headphones for the past 5 months and have never faced any issue. The sound quality is good as they come with passive noise cancellation, and the extra bass gives you immense sound pleasure.</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r h="733725">
                <a:tc>
                  <a:txBody>
                    <a:bodyPr/>
                    <a:lstStyle/>
                    <a:p>
                      <a:pPr indent="0" lvl="0" marL="0" marR="0" rtl="0" algn="ctr">
                        <a:spcBef>
                          <a:spcPts val="0"/>
                        </a:spcBef>
                        <a:spcAft>
                          <a:spcPts val="0"/>
                        </a:spcAft>
                        <a:buNone/>
                      </a:pPr>
                      <a:r>
                        <a:rPr b="0" i="0" lang="en-IN" sz="1000" u="none" cap="none" strike="noStrike">
                          <a:solidFill>
                            <a:schemeClr val="dk1"/>
                          </a:solidFill>
                          <a:latin typeface="Calibri"/>
                          <a:ea typeface="Calibri"/>
                          <a:cs typeface="Calibri"/>
                          <a:sym typeface="Calibri"/>
                        </a:rPr>
                        <a:t>3</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lang="en-IN" sz="1000" u="none" cap="none" strike="noStrike"/>
                        <a:t>https://forums.audioholics.com/forums/threads/best-bluetooth-headphones.109881/</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I'll recommend the Boult Audio Boost headphones because these headphones are designed very carefully to match your lifestyle with a stunning soft headband and comfortable earcups. I've been using these headphones for the past 5 months, and I am happy with the build quality of these headphones.</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bl>
          </a:graphicData>
        </a:graphic>
      </p:graphicFrame>
      <p:sp>
        <p:nvSpPr>
          <p:cNvPr id="682" name="Google Shape;682;p3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83" name="Google Shape;683;p3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684" name="Google Shape;684;p37"/>
          <p:cNvSpPr txBox="1"/>
          <p:nvPr/>
        </p:nvSpPr>
        <p:spPr>
          <a:xfrm>
            <a:off x="2667000" y="207169"/>
            <a:ext cx="381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Forum Comment</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38"/>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90" name="Google Shape;690;p38"/>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graphicFrame>
        <p:nvGraphicFramePr>
          <p:cNvPr id="691" name="Google Shape;691;p38"/>
          <p:cNvGraphicFramePr/>
          <p:nvPr/>
        </p:nvGraphicFramePr>
        <p:xfrm>
          <a:off x="1447800" y="969169"/>
          <a:ext cx="3000000" cy="3000000"/>
        </p:xfrm>
        <a:graphic>
          <a:graphicData uri="http://schemas.openxmlformats.org/drawingml/2006/table">
            <a:tbl>
              <a:tblPr>
                <a:noFill/>
                <a:tableStyleId>{791D4B83-2E96-4BD9-B22E-9636319A05F3}</a:tableStyleId>
              </a:tblPr>
              <a:tblGrid>
                <a:gridCol w="881550"/>
                <a:gridCol w="2822100"/>
                <a:gridCol w="2822100"/>
                <a:gridCol w="408450"/>
              </a:tblGrid>
              <a:tr h="56400">
                <a:tc gridSpan="4">
                  <a:txBody>
                    <a:bodyPr/>
                    <a:lstStyle/>
                    <a:p>
                      <a:pPr indent="0" lvl="0" marL="0" marR="0" rtl="0" algn="ctr">
                        <a:spcBef>
                          <a:spcPts val="0"/>
                        </a:spcBef>
                        <a:spcAft>
                          <a:spcPts val="0"/>
                        </a:spcAft>
                        <a:buNone/>
                      </a:pPr>
                      <a:r>
                        <a:rPr lang="en-IN" sz="1000" u="none" cap="none" strike="noStrike"/>
                        <a:t>Video Comment</a:t>
                      </a:r>
                      <a:endParaRPr b="1" i="0" sz="1000" u="none" cap="none" strike="noStrike">
                        <a:solidFill>
                          <a:srgbClr val="000000"/>
                        </a:solidFill>
                        <a:latin typeface="Calibri"/>
                        <a:ea typeface="Calibri"/>
                        <a:cs typeface="Calibri"/>
                        <a:sym typeface="Calibri"/>
                      </a:endParaRPr>
                    </a:p>
                  </a:txBody>
                  <a:tcPr marT="5600" marB="0" marR="5600" marL="5600" anchor="ctr"/>
                </a:tc>
                <a:tc hMerge="1"/>
                <a:tc hMerge="1"/>
                <a:tc hMerge="1"/>
              </a:tr>
              <a:tr h="94650">
                <a:tc>
                  <a:txBody>
                    <a:bodyPr/>
                    <a:lstStyle/>
                    <a:p>
                      <a:pPr indent="0" lvl="0" marL="0" marR="0" rtl="0" algn="ctr">
                        <a:spcBef>
                          <a:spcPts val="0"/>
                        </a:spcBef>
                        <a:spcAft>
                          <a:spcPts val="0"/>
                        </a:spcAft>
                        <a:buNone/>
                      </a:pPr>
                      <a:r>
                        <a:rPr lang="en-IN" sz="1000" u="none" cap="none" strike="noStrike"/>
                        <a:t>Sr. No. </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1000" u="none" cap="none" strike="noStrike"/>
                        <a:t>Links</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1000" u="none" cap="none" strike="noStrike"/>
                        <a:t>Comment</a:t>
                      </a:r>
                      <a:endParaRPr b="1" i="0" sz="1000" u="none" cap="none" strike="noStrike">
                        <a:solidFill>
                          <a:srgbClr val="FFFFFF"/>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Status</a:t>
                      </a:r>
                      <a:endParaRPr b="1" i="0" sz="600" u="none" cap="none" strike="noStrike">
                        <a:solidFill>
                          <a:srgbClr val="FFFFFF"/>
                        </a:solidFill>
                        <a:latin typeface="Calibri"/>
                        <a:ea typeface="Calibri"/>
                        <a:cs typeface="Calibri"/>
                        <a:sym typeface="Calibri"/>
                      </a:endParaRPr>
                    </a:p>
                  </a:txBody>
                  <a:tcPr marT="5600" marB="0" marR="5600" marL="5600" anchor="ctr"/>
                </a:tc>
              </a:tr>
              <a:tr h="642425">
                <a:tc>
                  <a:txBody>
                    <a:bodyPr/>
                    <a:lstStyle/>
                    <a:p>
                      <a:pPr indent="0" lvl="0" marL="0" marR="0" rtl="0" algn="ctr">
                        <a:spcBef>
                          <a:spcPts val="0"/>
                        </a:spcBef>
                        <a:spcAft>
                          <a:spcPts val="0"/>
                        </a:spcAft>
                        <a:buNone/>
                      </a:pPr>
                      <a:r>
                        <a:rPr lang="en-IN" sz="1000" u="none" cap="none" strike="noStrike"/>
                        <a:t>1</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b="0" i="0" lang="en-IN" sz="1000" u="none" cap="none" strike="noStrike">
                          <a:solidFill>
                            <a:srgbClr val="000000"/>
                          </a:solidFill>
                          <a:latin typeface="Calibri"/>
                          <a:ea typeface="Calibri"/>
                          <a:cs typeface="Calibri"/>
                          <a:sym typeface="Calibri"/>
                        </a:rPr>
                        <a:t>https://www.youtube.com/watch?v=xOgUVI1cwOw</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The best speaker within the price range, I have been using this for the past 2 months, and I must say the sound quality is superb. Design-wise the speaker is sleek yet classy and will compliment anyone's lifestyle. It's compact and lightweight, which makes it comfortable for your travel sessions.</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r h="733725">
                <a:tc>
                  <a:txBody>
                    <a:bodyPr/>
                    <a:lstStyle/>
                    <a:p>
                      <a:pPr indent="0" lvl="0" marL="0" marR="0" rtl="0" algn="ctr">
                        <a:spcBef>
                          <a:spcPts val="0"/>
                        </a:spcBef>
                        <a:spcAft>
                          <a:spcPts val="0"/>
                        </a:spcAft>
                        <a:buNone/>
                      </a:pPr>
                      <a:r>
                        <a:rPr lang="en-IN" sz="1000" u="none" cap="none" strike="noStrike"/>
                        <a:t>2</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lang="en-IN" sz="1000" u="none" cap="none" strike="noStrike"/>
                        <a:t>https://www.youtube.com/watch?v=MGrLPQRqcrw</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I am also using the Boult Audio Probuds, and I want to tell you that it's worth the money. You can enjoy the crystal clear audio with the Probuds, and the voice assistant pairs with your phone's assistant, which is a boon for me during workouts, it's waterproof, so you don't have to worry about it during your gymming sessions, and you can feel the extra bass..</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r h="733725">
                <a:tc>
                  <a:txBody>
                    <a:bodyPr/>
                    <a:lstStyle/>
                    <a:p>
                      <a:pPr indent="0" lvl="0" marL="0" marR="0" rtl="0" algn="ctr">
                        <a:spcBef>
                          <a:spcPts val="0"/>
                        </a:spcBef>
                        <a:spcAft>
                          <a:spcPts val="0"/>
                        </a:spcAft>
                        <a:buNone/>
                      </a:pPr>
                      <a:r>
                        <a:rPr b="0" i="0" lang="en-IN" sz="1000" u="none" cap="none" strike="noStrike">
                          <a:solidFill>
                            <a:schemeClr val="dk1"/>
                          </a:solidFill>
                          <a:latin typeface="Calibri"/>
                          <a:ea typeface="Calibri"/>
                          <a:cs typeface="Calibri"/>
                          <a:sym typeface="Calibri"/>
                        </a:rPr>
                        <a:t>3</a:t>
                      </a:r>
                      <a:endParaRPr b="1" i="0" sz="1000" u="none" cap="none" strike="noStrike">
                        <a:solidFill>
                          <a:srgbClr val="FFFFFF"/>
                        </a:solidFill>
                        <a:latin typeface="Calibri"/>
                        <a:ea typeface="Calibri"/>
                        <a:cs typeface="Calibri"/>
                        <a:sym typeface="Calibri"/>
                      </a:endParaRPr>
                    </a:p>
                  </a:txBody>
                  <a:tcPr marT="5600" marB="0" marR="5600" marL="5600" anchor="b"/>
                </a:tc>
                <a:tc>
                  <a:txBody>
                    <a:bodyPr/>
                    <a:lstStyle/>
                    <a:p>
                      <a:pPr indent="0" lvl="0" marL="0" marR="0" rtl="0" algn="l">
                        <a:spcBef>
                          <a:spcPts val="0"/>
                        </a:spcBef>
                        <a:spcAft>
                          <a:spcPts val="0"/>
                        </a:spcAft>
                        <a:buNone/>
                      </a:pPr>
                      <a:r>
                        <a:rPr lang="en-IN" sz="1000" u="none" cap="none" strike="noStrike"/>
                        <a:t>https://www.youtube.com/watch?v=-b2iqtIGpoY</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l">
                        <a:spcBef>
                          <a:spcPts val="0"/>
                        </a:spcBef>
                        <a:spcAft>
                          <a:spcPts val="0"/>
                        </a:spcAft>
                        <a:buNone/>
                      </a:pPr>
                      <a:r>
                        <a:rPr lang="en-IN" sz="1000" u="none" cap="none" strike="noStrike"/>
                        <a:t>I had bought the boult audio thunder headphones 3 months ago, It gives me a 7+ hours battery life, the comfortable earcups let me enjoy an uninterrupted gaming experience. It also has passive noise cancellation, due to which my gaming experience enhances by 200%.</a:t>
                      </a:r>
                      <a:endParaRPr b="0" i="0" sz="1000" u="none" cap="none" strike="noStrike">
                        <a:solidFill>
                          <a:srgbClr val="000000"/>
                        </a:solidFill>
                        <a:latin typeface="Calibri"/>
                        <a:ea typeface="Calibri"/>
                        <a:cs typeface="Calibri"/>
                        <a:sym typeface="Calibri"/>
                      </a:endParaRPr>
                    </a:p>
                  </a:txBody>
                  <a:tcPr marT="5600" marB="0" marR="5600" marL="5600" anchor="ctr"/>
                </a:tc>
                <a:tc>
                  <a:txBody>
                    <a:bodyPr/>
                    <a:lstStyle/>
                    <a:p>
                      <a:pPr indent="0" lvl="0" marL="0" marR="0" rtl="0" algn="ctr">
                        <a:spcBef>
                          <a:spcPts val="0"/>
                        </a:spcBef>
                        <a:spcAft>
                          <a:spcPts val="0"/>
                        </a:spcAft>
                        <a:buNone/>
                      </a:pPr>
                      <a:r>
                        <a:rPr lang="en-IN" sz="600" u="none" cap="none" strike="noStrike"/>
                        <a:t>Live</a:t>
                      </a:r>
                      <a:endParaRPr b="0" i="0" sz="600" u="none" cap="none" strike="noStrike">
                        <a:solidFill>
                          <a:srgbClr val="000000"/>
                        </a:solidFill>
                        <a:latin typeface="Calibri"/>
                        <a:ea typeface="Calibri"/>
                        <a:cs typeface="Calibri"/>
                        <a:sym typeface="Calibri"/>
                      </a:endParaRPr>
                    </a:p>
                  </a:txBody>
                  <a:tcPr marT="5600" marB="0" marR="5600" marL="5600" anchor="ctr"/>
                </a:tc>
              </a:tr>
            </a:tbl>
          </a:graphicData>
        </a:graphic>
      </p:graphicFrame>
      <p:sp>
        <p:nvSpPr>
          <p:cNvPr id="692" name="Google Shape;692;p38"/>
          <p:cNvSpPr txBox="1"/>
          <p:nvPr/>
        </p:nvSpPr>
        <p:spPr>
          <a:xfrm>
            <a:off x="2819400" y="207169"/>
            <a:ext cx="3200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dk1"/>
                </a:solidFill>
                <a:latin typeface="Calibri"/>
                <a:ea typeface="Calibri"/>
                <a:cs typeface="Calibri"/>
                <a:sym typeface="Calibri"/>
              </a:rPr>
              <a:t>Video Comment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
          <p:cNvSpPr txBox="1"/>
          <p:nvPr>
            <p:ph type="title"/>
          </p:nvPr>
        </p:nvSpPr>
        <p:spPr>
          <a:xfrm>
            <a:off x="1981200" y="205550"/>
            <a:ext cx="6553200" cy="915635"/>
          </a:xfrm>
          <a:prstGeom prst="rect">
            <a:avLst/>
          </a:prstGeom>
          <a:solidFill>
            <a:srgbClr val="FFFF00"/>
          </a:solidFill>
          <a:ln cap="flat" cmpd="sng" w="25500">
            <a:solidFill>
              <a:srgbClr val="8B3735"/>
            </a:solidFill>
            <a:prstDash val="solid"/>
            <a:round/>
            <a:headEnd len="sm" w="sm" type="none"/>
            <a:tailEnd len="sm" w="sm" type="none"/>
          </a:ln>
        </p:spPr>
        <p:txBody>
          <a:bodyPr anchorCtr="0" anchor="t" bIns="0" lIns="0" spcFirstLastPara="1" rIns="0" wrap="square" tIns="236200">
            <a:spAutoFit/>
          </a:bodyPr>
          <a:lstStyle/>
          <a:p>
            <a:pPr indent="0" lvl="0" marL="90170" rtl="0" algn="l">
              <a:lnSpc>
                <a:spcPct val="100000"/>
              </a:lnSpc>
              <a:spcBef>
                <a:spcPts val="0"/>
              </a:spcBef>
              <a:spcAft>
                <a:spcPts val="0"/>
              </a:spcAft>
              <a:buClr>
                <a:srgbClr val="262626"/>
              </a:buClr>
              <a:buSzPts val="4400"/>
              <a:buFont typeface="Arial"/>
              <a:buNone/>
            </a:pPr>
            <a:r>
              <a:rPr b="1" lang="en-IN" sz="4400">
                <a:latin typeface="Arial"/>
                <a:ea typeface="Arial"/>
                <a:cs typeface="Arial"/>
                <a:sym typeface="Arial"/>
              </a:rPr>
              <a:t>What we offered</a:t>
            </a:r>
            <a:endParaRPr sz="4400">
              <a:latin typeface="Arial"/>
              <a:ea typeface="Arial"/>
              <a:cs typeface="Arial"/>
              <a:sym typeface="Arial"/>
            </a:endParaRPr>
          </a:p>
        </p:txBody>
      </p:sp>
      <p:grpSp>
        <p:nvGrpSpPr>
          <p:cNvPr id="236" name="Google Shape;236;p4"/>
          <p:cNvGrpSpPr/>
          <p:nvPr/>
        </p:nvGrpSpPr>
        <p:grpSpPr>
          <a:xfrm>
            <a:off x="632718" y="1397522"/>
            <a:ext cx="7487919" cy="1605380"/>
            <a:chOff x="755650" y="1989642"/>
            <a:chExt cx="7487919" cy="2142490"/>
          </a:xfrm>
        </p:grpSpPr>
        <p:sp>
          <p:nvSpPr>
            <p:cNvPr id="237" name="Google Shape;237;p4"/>
            <p:cNvSpPr/>
            <p:nvPr/>
          </p:nvSpPr>
          <p:spPr>
            <a:xfrm>
              <a:off x="755650" y="1989642"/>
              <a:ext cx="2142490" cy="21424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4"/>
            <p:cNvSpPr/>
            <p:nvPr/>
          </p:nvSpPr>
          <p:spPr>
            <a:xfrm>
              <a:off x="2898139" y="3276600"/>
              <a:ext cx="1568450" cy="7620"/>
            </a:xfrm>
            <a:custGeom>
              <a:rect b="b" l="l" r="r" t="t"/>
              <a:pathLst>
                <a:path extrusionOk="0" h="7620" w="1568450">
                  <a:moveTo>
                    <a:pt x="0" y="0"/>
                  </a:moveTo>
                  <a:lnTo>
                    <a:pt x="1568450" y="762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4"/>
            <p:cNvSpPr/>
            <p:nvPr/>
          </p:nvSpPr>
          <p:spPr>
            <a:xfrm>
              <a:off x="4458970" y="3228340"/>
              <a:ext cx="113029" cy="11303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4"/>
            <p:cNvSpPr/>
            <p:nvPr/>
          </p:nvSpPr>
          <p:spPr>
            <a:xfrm>
              <a:off x="4931409" y="2852420"/>
              <a:ext cx="3312160" cy="863600"/>
            </a:xfrm>
            <a:custGeom>
              <a:rect b="b" l="l" r="r" t="t"/>
              <a:pathLst>
                <a:path extrusionOk="0" h="863600" w="3312159">
                  <a:moveTo>
                    <a:pt x="1656080" y="0"/>
                  </a:moveTo>
                  <a:lnTo>
                    <a:pt x="1582453" y="385"/>
                  </a:lnTo>
                  <a:lnTo>
                    <a:pt x="1509799" y="1532"/>
                  </a:lnTo>
                  <a:lnTo>
                    <a:pt x="1438172" y="3427"/>
                  </a:lnTo>
                  <a:lnTo>
                    <a:pt x="1367626" y="6056"/>
                  </a:lnTo>
                  <a:lnTo>
                    <a:pt x="1298216" y="9404"/>
                  </a:lnTo>
                  <a:lnTo>
                    <a:pt x="1229995" y="13458"/>
                  </a:lnTo>
                  <a:lnTo>
                    <a:pt x="1163018" y="18203"/>
                  </a:lnTo>
                  <a:lnTo>
                    <a:pt x="1097339" y="23626"/>
                  </a:lnTo>
                  <a:lnTo>
                    <a:pt x="1033013" y="29712"/>
                  </a:lnTo>
                  <a:lnTo>
                    <a:pt x="970094" y="36448"/>
                  </a:lnTo>
                  <a:lnTo>
                    <a:pt x="908636" y="43819"/>
                  </a:lnTo>
                  <a:lnTo>
                    <a:pt x="848694" y="51812"/>
                  </a:lnTo>
                  <a:lnTo>
                    <a:pt x="790321" y="60412"/>
                  </a:lnTo>
                  <a:lnTo>
                    <a:pt x="733573" y="69606"/>
                  </a:lnTo>
                  <a:lnTo>
                    <a:pt x="678502" y="79379"/>
                  </a:lnTo>
                  <a:lnTo>
                    <a:pt x="625165" y="89717"/>
                  </a:lnTo>
                  <a:lnTo>
                    <a:pt x="573614" y="100606"/>
                  </a:lnTo>
                  <a:lnTo>
                    <a:pt x="523905" y="112033"/>
                  </a:lnTo>
                  <a:lnTo>
                    <a:pt x="476091" y="123983"/>
                  </a:lnTo>
                  <a:lnTo>
                    <a:pt x="430227" y="136443"/>
                  </a:lnTo>
                  <a:lnTo>
                    <a:pt x="386367" y="149397"/>
                  </a:lnTo>
                  <a:lnTo>
                    <a:pt x="344566" y="162833"/>
                  </a:lnTo>
                  <a:lnTo>
                    <a:pt x="304877" y="176736"/>
                  </a:lnTo>
                  <a:lnTo>
                    <a:pt x="267355" y="191092"/>
                  </a:lnTo>
                  <a:lnTo>
                    <a:pt x="232055" y="205887"/>
                  </a:lnTo>
                  <a:lnTo>
                    <a:pt x="168336" y="236738"/>
                  </a:lnTo>
                  <a:lnTo>
                    <a:pt x="114153" y="269178"/>
                  </a:lnTo>
                  <a:lnTo>
                    <a:pt x="69942" y="303093"/>
                  </a:lnTo>
                  <a:lnTo>
                    <a:pt x="36137" y="338372"/>
                  </a:lnTo>
                  <a:lnTo>
                    <a:pt x="13172" y="374903"/>
                  </a:lnTo>
                  <a:lnTo>
                    <a:pt x="1481" y="412572"/>
                  </a:lnTo>
                  <a:lnTo>
                    <a:pt x="0" y="431800"/>
                  </a:lnTo>
                  <a:lnTo>
                    <a:pt x="1481" y="451027"/>
                  </a:lnTo>
                  <a:lnTo>
                    <a:pt x="13172" y="488696"/>
                  </a:lnTo>
                  <a:lnTo>
                    <a:pt x="36137" y="525227"/>
                  </a:lnTo>
                  <a:lnTo>
                    <a:pt x="69942" y="560506"/>
                  </a:lnTo>
                  <a:lnTo>
                    <a:pt x="114153" y="594421"/>
                  </a:lnTo>
                  <a:lnTo>
                    <a:pt x="168336" y="626861"/>
                  </a:lnTo>
                  <a:lnTo>
                    <a:pt x="232055" y="657712"/>
                  </a:lnTo>
                  <a:lnTo>
                    <a:pt x="267355" y="672507"/>
                  </a:lnTo>
                  <a:lnTo>
                    <a:pt x="304877" y="686863"/>
                  </a:lnTo>
                  <a:lnTo>
                    <a:pt x="344566" y="700766"/>
                  </a:lnTo>
                  <a:lnTo>
                    <a:pt x="386367" y="714202"/>
                  </a:lnTo>
                  <a:lnTo>
                    <a:pt x="430227" y="727156"/>
                  </a:lnTo>
                  <a:lnTo>
                    <a:pt x="476091" y="739616"/>
                  </a:lnTo>
                  <a:lnTo>
                    <a:pt x="523905" y="751566"/>
                  </a:lnTo>
                  <a:lnTo>
                    <a:pt x="573614" y="762993"/>
                  </a:lnTo>
                  <a:lnTo>
                    <a:pt x="625165" y="773882"/>
                  </a:lnTo>
                  <a:lnTo>
                    <a:pt x="678502" y="784220"/>
                  </a:lnTo>
                  <a:lnTo>
                    <a:pt x="733573" y="793993"/>
                  </a:lnTo>
                  <a:lnTo>
                    <a:pt x="790321" y="803187"/>
                  </a:lnTo>
                  <a:lnTo>
                    <a:pt x="848694" y="811787"/>
                  </a:lnTo>
                  <a:lnTo>
                    <a:pt x="908636" y="819780"/>
                  </a:lnTo>
                  <a:lnTo>
                    <a:pt x="970094" y="827151"/>
                  </a:lnTo>
                  <a:lnTo>
                    <a:pt x="1033013" y="833887"/>
                  </a:lnTo>
                  <a:lnTo>
                    <a:pt x="1097339" y="839973"/>
                  </a:lnTo>
                  <a:lnTo>
                    <a:pt x="1163018" y="845396"/>
                  </a:lnTo>
                  <a:lnTo>
                    <a:pt x="1229995" y="850141"/>
                  </a:lnTo>
                  <a:lnTo>
                    <a:pt x="1298216" y="854195"/>
                  </a:lnTo>
                  <a:lnTo>
                    <a:pt x="1367626" y="857543"/>
                  </a:lnTo>
                  <a:lnTo>
                    <a:pt x="1438172" y="860172"/>
                  </a:lnTo>
                  <a:lnTo>
                    <a:pt x="1509799" y="862067"/>
                  </a:lnTo>
                  <a:lnTo>
                    <a:pt x="1582453" y="863214"/>
                  </a:lnTo>
                  <a:lnTo>
                    <a:pt x="1656080" y="863599"/>
                  </a:lnTo>
                  <a:lnTo>
                    <a:pt x="1729706" y="863214"/>
                  </a:lnTo>
                  <a:lnTo>
                    <a:pt x="1802360" y="862067"/>
                  </a:lnTo>
                  <a:lnTo>
                    <a:pt x="1873987" y="860172"/>
                  </a:lnTo>
                  <a:lnTo>
                    <a:pt x="1944533" y="857543"/>
                  </a:lnTo>
                  <a:lnTo>
                    <a:pt x="2013943" y="854195"/>
                  </a:lnTo>
                  <a:lnTo>
                    <a:pt x="2082164" y="850141"/>
                  </a:lnTo>
                  <a:lnTo>
                    <a:pt x="2149141" y="845396"/>
                  </a:lnTo>
                  <a:lnTo>
                    <a:pt x="2214820" y="839973"/>
                  </a:lnTo>
                  <a:lnTo>
                    <a:pt x="2279146" y="833887"/>
                  </a:lnTo>
                  <a:lnTo>
                    <a:pt x="2342065" y="827151"/>
                  </a:lnTo>
                  <a:lnTo>
                    <a:pt x="2403523" y="819780"/>
                  </a:lnTo>
                  <a:lnTo>
                    <a:pt x="2463465" y="811787"/>
                  </a:lnTo>
                  <a:lnTo>
                    <a:pt x="2521838" y="803187"/>
                  </a:lnTo>
                  <a:lnTo>
                    <a:pt x="2578586" y="793993"/>
                  </a:lnTo>
                  <a:lnTo>
                    <a:pt x="2633657" y="784220"/>
                  </a:lnTo>
                  <a:lnTo>
                    <a:pt x="2686994" y="773882"/>
                  </a:lnTo>
                  <a:lnTo>
                    <a:pt x="2738545" y="762993"/>
                  </a:lnTo>
                  <a:lnTo>
                    <a:pt x="2788254" y="751566"/>
                  </a:lnTo>
                  <a:lnTo>
                    <a:pt x="2836068" y="739616"/>
                  </a:lnTo>
                  <a:lnTo>
                    <a:pt x="2881932" y="727156"/>
                  </a:lnTo>
                  <a:lnTo>
                    <a:pt x="2925792" y="714202"/>
                  </a:lnTo>
                  <a:lnTo>
                    <a:pt x="2967593" y="700766"/>
                  </a:lnTo>
                  <a:lnTo>
                    <a:pt x="3007282" y="686863"/>
                  </a:lnTo>
                  <a:lnTo>
                    <a:pt x="3044804" y="672507"/>
                  </a:lnTo>
                  <a:lnTo>
                    <a:pt x="3080104" y="657712"/>
                  </a:lnTo>
                  <a:lnTo>
                    <a:pt x="3143823" y="626861"/>
                  </a:lnTo>
                  <a:lnTo>
                    <a:pt x="3198006" y="594421"/>
                  </a:lnTo>
                  <a:lnTo>
                    <a:pt x="3242217" y="560506"/>
                  </a:lnTo>
                  <a:lnTo>
                    <a:pt x="3276022" y="525227"/>
                  </a:lnTo>
                  <a:lnTo>
                    <a:pt x="3298987" y="488696"/>
                  </a:lnTo>
                  <a:lnTo>
                    <a:pt x="3310678" y="451027"/>
                  </a:lnTo>
                  <a:lnTo>
                    <a:pt x="3312160" y="431800"/>
                  </a:lnTo>
                  <a:lnTo>
                    <a:pt x="3310678" y="412572"/>
                  </a:lnTo>
                  <a:lnTo>
                    <a:pt x="3298987" y="374903"/>
                  </a:lnTo>
                  <a:lnTo>
                    <a:pt x="3276022" y="338372"/>
                  </a:lnTo>
                  <a:lnTo>
                    <a:pt x="3242217" y="303093"/>
                  </a:lnTo>
                  <a:lnTo>
                    <a:pt x="3198006" y="269178"/>
                  </a:lnTo>
                  <a:lnTo>
                    <a:pt x="3143823" y="236738"/>
                  </a:lnTo>
                  <a:lnTo>
                    <a:pt x="3080104" y="205887"/>
                  </a:lnTo>
                  <a:lnTo>
                    <a:pt x="3044804" y="191092"/>
                  </a:lnTo>
                  <a:lnTo>
                    <a:pt x="3007282" y="176736"/>
                  </a:lnTo>
                  <a:lnTo>
                    <a:pt x="2967593" y="162833"/>
                  </a:lnTo>
                  <a:lnTo>
                    <a:pt x="2925792" y="149397"/>
                  </a:lnTo>
                  <a:lnTo>
                    <a:pt x="2881932" y="136443"/>
                  </a:lnTo>
                  <a:lnTo>
                    <a:pt x="2836068" y="123983"/>
                  </a:lnTo>
                  <a:lnTo>
                    <a:pt x="2788254" y="112033"/>
                  </a:lnTo>
                  <a:lnTo>
                    <a:pt x="2738545" y="100606"/>
                  </a:lnTo>
                  <a:lnTo>
                    <a:pt x="2686994" y="89717"/>
                  </a:lnTo>
                  <a:lnTo>
                    <a:pt x="2633657" y="79379"/>
                  </a:lnTo>
                  <a:lnTo>
                    <a:pt x="2578586" y="69606"/>
                  </a:lnTo>
                  <a:lnTo>
                    <a:pt x="2521838" y="60412"/>
                  </a:lnTo>
                  <a:lnTo>
                    <a:pt x="2463465" y="51812"/>
                  </a:lnTo>
                  <a:lnTo>
                    <a:pt x="2403523" y="43819"/>
                  </a:lnTo>
                  <a:lnTo>
                    <a:pt x="2342065" y="36448"/>
                  </a:lnTo>
                  <a:lnTo>
                    <a:pt x="2279146" y="29712"/>
                  </a:lnTo>
                  <a:lnTo>
                    <a:pt x="2214820" y="23626"/>
                  </a:lnTo>
                  <a:lnTo>
                    <a:pt x="2149141" y="18203"/>
                  </a:lnTo>
                  <a:lnTo>
                    <a:pt x="2082164" y="13458"/>
                  </a:lnTo>
                  <a:lnTo>
                    <a:pt x="2013943" y="9404"/>
                  </a:lnTo>
                  <a:lnTo>
                    <a:pt x="1944533" y="6056"/>
                  </a:lnTo>
                  <a:lnTo>
                    <a:pt x="1873987" y="3427"/>
                  </a:lnTo>
                  <a:lnTo>
                    <a:pt x="1802360" y="1532"/>
                  </a:lnTo>
                  <a:lnTo>
                    <a:pt x="1729706" y="385"/>
                  </a:lnTo>
                  <a:lnTo>
                    <a:pt x="1656080" y="0"/>
                  </a:lnTo>
                  <a:close/>
                </a:path>
              </a:pathLst>
            </a:custGeom>
            <a:solidFill>
              <a:srgbClr val="7CB5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4"/>
            <p:cNvSpPr/>
            <p:nvPr/>
          </p:nvSpPr>
          <p:spPr>
            <a:xfrm>
              <a:off x="4931409" y="2852420"/>
              <a:ext cx="3312160" cy="863600"/>
            </a:xfrm>
            <a:custGeom>
              <a:rect b="b" l="l" r="r" t="t"/>
              <a:pathLst>
                <a:path extrusionOk="0" h="863600" w="3312159">
                  <a:moveTo>
                    <a:pt x="1656080" y="0"/>
                  </a:moveTo>
                  <a:lnTo>
                    <a:pt x="1729706" y="385"/>
                  </a:lnTo>
                  <a:lnTo>
                    <a:pt x="1802360" y="1532"/>
                  </a:lnTo>
                  <a:lnTo>
                    <a:pt x="1873987" y="3427"/>
                  </a:lnTo>
                  <a:lnTo>
                    <a:pt x="1944533" y="6056"/>
                  </a:lnTo>
                  <a:lnTo>
                    <a:pt x="2013943" y="9404"/>
                  </a:lnTo>
                  <a:lnTo>
                    <a:pt x="2082164" y="13458"/>
                  </a:lnTo>
                  <a:lnTo>
                    <a:pt x="2149141" y="18203"/>
                  </a:lnTo>
                  <a:lnTo>
                    <a:pt x="2214820" y="23626"/>
                  </a:lnTo>
                  <a:lnTo>
                    <a:pt x="2279146" y="29712"/>
                  </a:lnTo>
                  <a:lnTo>
                    <a:pt x="2342065" y="36448"/>
                  </a:lnTo>
                  <a:lnTo>
                    <a:pt x="2403523" y="43819"/>
                  </a:lnTo>
                  <a:lnTo>
                    <a:pt x="2463465" y="51812"/>
                  </a:lnTo>
                  <a:lnTo>
                    <a:pt x="2521838" y="60412"/>
                  </a:lnTo>
                  <a:lnTo>
                    <a:pt x="2578586" y="69606"/>
                  </a:lnTo>
                  <a:lnTo>
                    <a:pt x="2633657" y="79379"/>
                  </a:lnTo>
                  <a:lnTo>
                    <a:pt x="2686994" y="89717"/>
                  </a:lnTo>
                  <a:lnTo>
                    <a:pt x="2738545" y="100606"/>
                  </a:lnTo>
                  <a:lnTo>
                    <a:pt x="2788254" y="112033"/>
                  </a:lnTo>
                  <a:lnTo>
                    <a:pt x="2836068" y="123983"/>
                  </a:lnTo>
                  <a:lnTo>
                    <a:pt x="2881932" y="136443"/>
                  </a:lnTo>
                  <a:lnTo>
                    <a:pt x="2925792" y="149397"/>
                  </a:lnTo>
                  <a:lnTo>
                    <a:pt x="2967593" y="162833"/>
                  </a:lnTo>
                  <a:lnTo>
                    <a:pt x="3007282" y="176736"/>
                  </a:lnTo>
                  <a:lnTo>
                    <a:pt x="3044804" y="191092"/>
                  </a:lnTo>
                  <a:lnTo>
                    <a:pt x="3080104" y="205887"/>
                  </a:lnTo>
                  <a:lnTo>
                    <a:pt x="3143823" y="236738"/>
                  </a:lnTo>
                  <a:lnTo>
                    <a:pt x="3198006" y="269178"/>
                  </a:lnTo>
                  <a:lnTo>
                    <a:pt x="3242217" y="303093"/>
                  </a:lnTo>
                  <a:lnTo>
                    <a:pt x="3276022" y="338372"/>
                  </a:lnTo>
                  <a:lnTo>
                    <a:pt x="3298987" y="374903"/>
                  </a:lnTo>
                  <a:lnTo>
                    <a:pt x="3310678" y="412572"/>
                  </a:lnTo>
                  <a:lnTo>
                    <a:pt x="3312160" y="431800"/>
                  </a:lnTo>
                  <a:lnTo>
                    <a:pt x="3310678" y="451027"/>
                  </a:lnTo>
                  <a:lnTo>
                    <a:pt x="3298987" y="488696"/>
                  </a:lnTo>
                  <a:lnTo>
                    <a:pt x="3276022" y="525227"/>
                  </a:lnTo>
                  <a:lnTo>
                    <a:pt x="3242217" y="560506"/>
                  </a:lnTo>
                  <a:lnTo>
                    <a:pt x="3198006" y="594421"/>
                  </a:lnTo>
                  <a:lnTo>
                    <a:pt x="3143823" y="626861"/>
                  </a:lnTo>
                  <a:lnTo>
                    <a:pt x="3080104" y="657712"/>
                  </a:lnTo>
                  <a:lnTo>
                    <a:pt x="3044804" y="672507"/>
                  </a:lnTo>
                  <a:lnTo>
                    <a:pt x="3007282" y="686863"/>
                  </a:lnTo>
                  <a:lnTo>
                    <a:pt x="2967593" y="700766"/>
                  </a:lnTo>
                  <a:lnTo>
                    <a:pt x="2925792" y="714202"/>
                  </a:lnTo>
                  <a:lnTo>
                    <a:pt x="2881932" y="727156"/>
                  </a:lnTo>
                  <a:lnTo>
                    <a:pt x="2836068" y="739616"/>
                  </a:lnTo>
                  <a:lnTo>
                    <a:pt x="2788254" y="751566"/>
                  </a:lnTo>
                  <a:lnTo>
                    <a:pt x="2738545" y="762993"/>
                  </a:lnTo>
                  <a:lnTo>
                    <a:pt x="2686994" y="773882"/>
                  </a:lnTo>
                  <a:lnTo>
                    <a:pt x="2633657" y="784220"/>
                  </a:lnTo>
                  <a:lnTo>
                    <a:pt x="2578586" y="793993"/>
                  </a:lnTo>
                  <a:lnTo>
                    <a:pt x="2521838" y="803187"/>
                  </a:lnTo>
                  <a:lnTo>
                    <a:pt x="2463465" y="811787"/>
                  </a:lnTo>
                  <a:lnTo>
                    <a:pt x="2403523" y="819780"/>
                  </a:lnTo>
                  <a:lnTo>
                    <a:pt x="2342065" y="827151"/>
                  </a:lnTo>
                  <a:lnTo>
                    <a:pt x="2279146" y="833887"/>
                  </a:lnTo>
                  <a:lnTo>
                    <a:pt x="2214820" y="839973"/>
                  </a:lnTo>
                  <a:lnTo>
                    <a:pt x="2149141" y="845396"/>
                  </a:lnTo>
                  <a:lnTo>
                    <a:pt x="2082164" y="850141"/>
                  </a:lnTo>
                  <a:lnTo>
                    <a:pt x="2013943" y="854195"/>
                  </a:lnTo>
                  <a:lnTo>
                    <a:pt x="1944533" y="857543"/>
                  </a:lnTo>
                  <a:lnTo>
                    <a:pt x="1873987" y="860172"/>
                  </a:lnTo>
                  <a:lnTo>
                    <a:pt x="1802360" y="862067"/>
                  </a:lnTo>
                  <a:lnTo>
                    <a:pt x="1729706" y="863214"/>
                  </a:lnTo>
                  <a:lnTo>
                    <a:pt x="1656080" y="863599"/>
                  </a:lnTo>
                  <a:lnTo>
                    <a:pt x="1582453" y="863214"/>
                  </a:lnTo>
                  <a:lnTo>
                    <a:pt x="1509799" y="862067"/>
                  </a:lnTo>
                  <a:lnTo>
                    <a:pt x="1438172" y="860172"/>
                  </a:lnTo>
                  <a:lnTo>
                    <a:pt x="1367626" y="857543"/>
                  </a:lnTo>
                  <a:lnTo>
                    <a:pt x="1298216" y="854195"/>
                  </a:lnTo>
                  <a:lnTo>
                    <a:pt x="1229995" y="850141"/>
                  </a:lnTo>
                  <a:lnTo>
                    <a:pt x="1163018" y="845396"/>
                  </a:lnTo>
                  <a:lnTo>
                    <a:pt x="1097339" y="839973"/>
                  </a:lnTo>
                  <a:lnTo>
                    <a:pt x="1033013" y="833887"/>
                  </a:lnTo>
                  <a:lnTo>
                    <a:pt x="970094" y="827151"/>
                  </a:lnTo>
                  <a:lnTo>
                    <a:pt x="908636" y="819780"/>
                  </a:lnTo>
                  <a:lnTo>
                    <a:pt x="848694" y="811787"/>
                  </a:lnTo>
                  <a:lnTo>
                    <a:pt x="790321" y="803187"/>
                  </a:lnTo>
                  <a:lnTo>
                    <a:pt x="733573" y="793993"/>
                  </a:lnTo>
                  <a:lnTo>
                    <a:pt x="678502" y="784220"/>
                  </a:lnTo>
                  <a:lnTo>
                    <a:pt x="625165" y="773882"/>
                  </a:lnTo>
                  <a:lnTo>
                    <a:pt x="573614" y="762993"/>
                  </a:lnTo>
                  <a:lnTo>
                    <a:pt x="523905" y="751566"/>
                  </a:lnTo>
                  <a:lnTo>
                    <a:pt x="476091" y="739616"/>
                  </a:lnTo>
                  <a:lnTo>
                    <a:pt x="430227" y="727156"/>
                  </a:lnTo>
                  <a:lnTo>
                    <a:pt x="386367" y="714202"/>
                  </a:lnTo>
                  <a:lnTo>
                    <a:pt x="344566" y="700766"/>
                  </a:lnTo>
                  <a:lnTo>
                    <a:pt x="304877" y="686863"/>
                  </a:lnTo>
                  <a:lnTo>
                    <a:pt x="267355" y="672507"/>
                  </a:lnTo>
                  <a:lnTo>
                    <a:pt x="232055" y="657712"/>
                  </a:lnTo>
                  <a:lnTo>
                    <a:pt x="168336" y="626861"/>
                  </a:lnTo>
                  <a:lnTo>
                    <a:pt x="114153" y="594421"/>
                  </a:lnTo>
                  <a:lnTo>
                    <a:pt x="69942" y="560506"/>
                  </a:lnTo>
                  <a:lnTo>
                    <a:pt x="36137" y="525227"/>
                  </a:lnTo>
                  <a:lnTo>
                    <a:pt x="13172" y="488696"/>
                  </a:lnTo>
                  <a:lnTo>
                    <a:pt x="1481" y="451027"/>
                  </a:lnTo>
                  <a:lnTo>
                    <a:pt x="0" y="431800"/>
                  </a:lnTo>
                  <a:lnTo>
                    <a:pt x="1481" y="412572"/>
                  </a:lnTo>
                  <a:lnTo>
                    <a:pt x="13172" y="374903"/>
                  </a:lnTo>
                  <a:lnTo>
                    <a:pt x="36137" y="338372"/>
                  </a:lnTo>
                  <a:lnTo>
                    <a:pt x="69942" y="303093"/>
                  </a:lnTo>
                  <a:lnTo>
                    <a:pt x="114153" y="269178"/>
                  </a:lnTo>
                  <a:lnTo>
                    <a:pt x="168336" y="236738"/>
                  </a:lnTo>
                  <a:lnTo>
                    <a:pt x="232055" y="205887"/>
                  </a:lnTo>
                  <a:lnTo>
                    <a:pt x="267355" y="191092"/>
                  </a:lnTo>
                  <a:lnTo>
                    <a:pt x="304877" y="176736"/>
                  </a:lnTo>
                  <a:lnTo>
                    <a:pt x="344566" y="162833"/>
                  </a:lnTo>
                  <a:lnTo>
                    <a:pt x="386367" y="149397"/>
                  </a:lnTo>
                  <a:lnTo>
                    <a:pt x="430227" y="136443"/>
                  </a:lnTo>
                  <a:lnTo>
                    <a:pt x="476091" y="123983"/>
                  </a:lnTo>
                  <a:lnTo>
                    <a:pt x="523905" y="112033"/>
                  </a:lnTo>
                  <a:lnTo>
                    <a:pt x="573614" y="100606"/>
                  </a:lnTo>
                  <a:lnTo>
                    <a:pt x="625165" y="89717"/>
                  </a:lnTo>
                  <a:lnTo>
                    <a:pt x="678502" y="79379"/>
                  </a:lnTo>
                  <a:lnTo>
                    <a:pt x="733573" y="69606"/>
                  </a:lnTo>
                  <a:lnTo>
                    <a:pt x="790321" y="60412"/>
                  </a:lnTo>
                  <a:lnTo>
                    <a:pt x="848694" y="51812"/>
                  </a:lnTo>
                  <a:lnTo>
                    <a:pt x="908636" y="43819"/>
                  </a:lnTo>
                  <a:lnTo>
                    <a:pt x="970094" y="36448"/>
                  </a:lnTo>
                  <a:lnTo>
                    <a:pt x="1033013" y="29712"/>
                  </a:lnTo>
                  <a:lnTo>
                    <a:pt x="1097339" y="23626"/>
                  </a:lnTo>
                  <a:lnTo>
                    <a:pt x="1163018" y="18203"/>
                  </a:lnTo>
                  <a:lnTo>
                    <a:pt x="1229995" y="13458"/>
                  </a:lnTo>
                  <a:lnTo>
                    <a:pt x="1298216" y="9404"/>
                  </a:lnTo>
                  <a:lnTo>
                    <a:pt x="1367626" y="6056"/>
                  </a:lnTo>
                  <a:lnTo>
                    <a:pt x="1438172" y="3427"/>
                  </a:lnTo>
                  <a:lnTo>
                    <a:pt x="1509799" y="1532"/>
                  </a:lnTo>
                  <a:lnTo>
                    <a:pt x="1582453" y="385"/>
                  </a:lnTo>
                  <a:lnTo>
                    <a:pt x="1656080" y="0"/>
                  </a:lnTo>
                  <a:close/>
                </a:path>
                <a:path extrusionOk="0" h="863600" w="3312159">
                  <a:moveTo>
                    <a:pt x="0" y="0"/>
                  </a:moveTo>
                  <a:lnTo>
                    <a:pt x="0" y="0"/>
                  </a:lnTo>
                </a:path>
                <a:path extrusionOk="0" h="863600" w="3312159">
                  <a:moveTo>
                    <a:pt x="3312160" y="863599"/>
                  </a:moveTo>
                  <a:lnTo>
                    <a:pt x="3312160" y="863599"/>
                  </a:lnTo>
                </a:path>
              </a:pathLst>
            </a:custGeom>
            <a:noFill/>
            <a:ln cap="flat" cmpd="sng" w="25500">
              <a:solidFill>
                <a:srgbClr val="375C8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2" name="Google Shape;242;p4"/>
          <p:cNvSpPr txBox="1"/>
          <p:nvPr/>
        </p:nvSpPr>
        <p:spPr>
          <a:xfrm>
            <a:off x="5972810" y="2222980"/>
            <a:ext cx="1228725" cy="628377"/>
          </a:xfrm>
          <a:prstGeom prst="rect">
            <a:avLst/>
          </a:prstGeom>
          <a:noFill/>
          <a:ln>
            <a:noFill/>
          </a:ln>
        </p:spPr>
        <p:txBody>
          <a:bodyPr anchorCtr="0" anchor="t" bIns="0" lIns="0" spcFirstLastPara="1" rIns="0" wrap="square" tIns="12700">
            <a:spAutoFit/>
          </a:bodyPr>
          <a:lstStyle/>
          <a:p>
            <a:pPr indent="74930" lvl="0" marL="12700" marR="5080" rtl="0" algn="l">
              <a:lnSpc>
                <a:spcPct val="100000"/>
              </a:lnSpc>
              <a:spcBef>
                <a:spcPts val="0"/>
              </a:spcBef>
              <a:spcAft>
                <a:spcPts val="0"/>
              </a:spcAft>
              <a:buNone/>
            </a:pPr>
            <a:r>
              <a:rPr b="1" lang="en-IN" sz="2000">
                <a:solidFill>
                  <a:srgbClr val="FFFFFF"/>
                </a:solidFill>
                <a:latin typeface="Calibri"/>
                <a:ea typeface="Calibri"/>
                <a:cs typeface="Calibri"/>
                <a:sym typeface="Calibri"/>
              </a:rPr>
              <a:t>Classified  Submission</a:t>
            </a:r>
            <a:endParaRPr sz="2000">
              <a:solidFill>
                <a:schemeClr val="dk1"/>
              </a:solidFill>
              <a:latin typeface="Calibri"/>
              <a:ea typeface="Calibri"/>
              <a:cs typeface="Calibri"/>
              <a:sym typeface="Calibri"/>
            </a:endParaRPr>
          </a:p>
        </p:txBody>
      </p:sp>
      <p:grpSp>
        <p:nvGrpSpPr>
          <p:cNvPr id="243" name="Google Shape;243;p4"/>
          <p:cNvGrpSpPr/>
          <p:nvPr/>
        </p:nvGrpSpPr>
        <p:grpSpPr>
          <a:xfrm>
            <a:off x="694775" y="1372642"/>
            <a:ext cx="4107179" cy="3325200"/>
            <a:chOff x="755650" y="2349500"/>
            <a:chExt cx="3961129" cy="4039259"/>
          </a:xfrm>
        </p:grpSpPr>
        <p:sp>
          <p:nvSpPr>
            <p:cNvPr id="244" name="Google Shape;244;p4"/>
            <p:cNvSpPr/>
            <p:nvPr/>
          </p:nvSpPr>
          <p:spPr>
            <a:xfrm>
              <a:off x="2898139" y="2404110"/>
              <a:ext cx="1438910" cy="872490"/>
            </a:xfrm>
            <a:custGeom>
              <a:rect b="b" l="l" r="r" t="t"/>
              <a:pathLst>
                <a:path extrusionOk="0" h="872489" w="1438910">
                  <a:moveTo>
                    <a:pt x="0" y="872489"/>
                  </a:moveTo>
                  <a:lnTo>
                    <a:pt x="1438910" y="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4"/>
            <p:cNvSpPr/>
            <p:nvPr/>
          </p:nvSpPr>
          <p:spPr>
            <a:xfrm>
              <a:off x="4310379" y="2349500"/>
              <a:ext cx="116840" cy="1016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4"/>
            <p:cNvSpPr/>
            <p:nvPr/>
          </p:nvSpPr>
          <p:spPr>
            <a:xfrm>
              <a:off x="2898139" y="3276600"/>
              <a:ext cx="1727200" cy="1035050"/>
            </a:xfrm>
            <a:custGeom>
              <a:rect b="b" l="l" r="r" t="t"/>
              <a:pathLst>
                <a:path extrusionOk="0" h="1035050" w="1727200">
                  <a:moveTo>
                    <a:pt x="0" y="0"/>
                  </a:moveTo>
                  <a:lnTo>
                    <a:pt x="1727200" y="103505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4"/>
            <p:cNvSpPr/>
            <p:nvPr/>
          </p:nvSpPr>
          <p:spPr>
            <a:xfrm>
              <a:off x="4598670" y="4264660"/>
              <a:ext cx="118109" cy="1016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4"/>
            <p:cNvSpPr/>
            <p:nvPr/>
          </p:nvSpPr>
          <p:spPr>
            <a:xfrm>
              <a:off x="826769" y="5248910"/>
              <a:ext cx="3096260" cy="1052830"/>
            </a:xfrm>
            <a:custGeom>
              <a:rect b="b" l="l" r="r" t="t"/>
              <a:pathLst>
                <a:path extrusionOk="0" h="1052829" w="3096260">
                  <a:moveTo>
                    <a:pt x="1548130" y="0"/>
                  </a:moveTo>
                  <a:lnTo>
                    <a:pt x="1477438" y="497"/>
                  </a:lnTo>
                  <a:lnTo>
                    <a:pt x="1407709" y="1978"/>
                  </a:lnTo>
                  <a:lnTo>
                    <a:pt x="1338996" y="4423"/>
                  </a:lnTo>
                  <a:lnTo>
                    <a:pt x="1271356" y="7813"/>
                  </a:lnTo>
                  <a:lnTo>
                    <a:pt x="1204843" y="12128"/>
                  </a:lnTo>
                  <a:lnTo>
                    <a:pt x="1139511" y="17351"/>
                  </a:lnTo>
                  <a:lnTo>
                    <a:pt x="1075416" y="23462"/>
                  </a:lnTo>
                  <a:lnTo>
                    <a:pt x="1012613" y="30443"/>
                  </a:lnTo>
                  <a:lnTo>
                    <a:pt x="951157" y="38273"/>
                  </a:lnTo>
                  <a:lnTo>
                    <a:pt x="891102" y="46935"/>
                  </a:lnTo>
                  <a:lnTo>
                    <a:pt x="832503" y="56410"/>
                  </a:lnTo>
                  <a:lnTo>
                    <a:pt x="775415" y="66677"/>
                  </a:lnTo>
                  <a:lnTo>
                    <a:pt x="719894" y="77719"/>
                  </a:lnTo>
                  <a:lnTo>
                    <a:pt x="665994" y="89517"/>
                  </a:lnTo>
                  <a:lnTo>
                    <a:pt x="613769" y="102051"/>
                  </a:lnTo>
                  <a:lnTo>
                    <a:pt x="563276" y="115303"/>
                  </a:lnTo>
                  <a:lnTo>
                    <a:pt x="514569" y="129253"/>
                  </a:lnTo>
                  <a:lnTo>
                    <a:pt x="467702" y="143883"/>
                  </a:lnTo>
                  <a:lnTo>
                    <a:pt x="422731" y="159174"/>
                  </a:lnTo>
                  <a:lnTo>
                    <a:pt x="379710" y="175106"/>
                  </a:lnTo>
                  <a:lnTo>
                    <a:pt x="338695" y="191661"/>
                  </a:lnTo>
                  <a:lnTo>
                    <a:pt x="299740" y="208821"/>
                  </a:lnTo>
                  <a:lnTo>
                    <a:pt x="262900" y="226565"/>
                  </a:lnTo>
                  <a:lnTo>
                    <a:pt x="228231" y="244874"/>
                  </a:lnTo>
                  <a:lnTo>
                    <a:pt x="165623" y="283116"/>
                  </a:lnTo>
                  <a:lnTo>
                    <a:pt x="112354" y="323395"/>
                  </a:lnTo>
                  <a:lnTo>
                    <a:pt x="68864" y="365557"/>
                  </a:lnTo>
                  <a:lnTo>
                    <a:pt x="35592" y="409453"/>
                  </a:lnTo>
                  <a:lnTo>
                    <a:pt x="12977" y="454930"/>
                  </a:lnTo>
                  <a:lnTo>
                    <a:pt x="1460" y="501837"/>
                  </a:lnTo>
                  <a:lnTo>
                    <a:pt x="0" y="525779"/>
                  </a:lnTo>
                  <a:lnTo>
                    <a:pt x="1460" y="549822"/>
                  </a:lnTo>
                  <a:lnTo>
                    <a:pt x="12977" y="596913"/>
                  </a:lnTo>
                  <a:lnTo>
                    <a:pt x="35592" y="642554"/>
                  </a:lnTo>
                  <a:lnTo>
                    <a:pt x="68864" y="686595"/>
                  </a:lnTo>
                  <a:lnTo>
                    <a:pt x="112354" y="728884"/>
                  </a:lnTo>
                  <a:lnTo>
                    <a:pt x="165623" y="769272"/>
                  </a:lnTo>
                  <a:lnTo>
                    <a:pt x="228231" y="807608"/>
                  </a:lnTo>
                  <a:lnTo>
                    <a:pt x="262900" y="825959"/>
                  </a:lnTo>
                  <a:lnTo>
                    <a:pt x="299740" y="843741"/>
                  </a:lnTo>
                  <a:lnTo>
                    <a:pt x="338695" y="860935"/>
                  </a:lnTo>
                  <a:lnTo>
                    <a:pt x="379710" y="877522"/>
                  </a:lnTo>
                  <a:lnTo>
                    <a:pt x="422731" y="893483"/>
                  </a:lnTo>
                  <a:lnTo>
                    <a:pt x="467702" y="908800"/>
                  </a:lnTo>
                  <a:lnTo>
                    <a:pt x="514569" y="923453"/>
                  </a:lnTo>
                  <a:lnTo>
                    <a:pt x="563276" y="937424"/>
                  </a:lnTo>
                  <a:lnTo>
                    <a:pt x="613769" y="950693"/>
                  </a:lnTo>
                  <a:lnTo>
                    <a:pt x="665994" y="963243"/>
                  </a:lnTo>
                  <a:lnTo>
                    <a:pt x="719894" y="975055"/>
                  </a:lnTo>
                  <a:lnTo>
                    <a:pt x="775415" y="986108"/>
                  </a:lnTo>
                  <a:lnTo>
                    <a:pt x="832503" y="996386"/>
                  </a:lnTo>
                  <a:lnTo>
                    <a:pt x="891102" y="1005869"/>
                  </a:lnTo>
                  <a:lnTo>
                    <a:pt x="951157" y="1014537"/>
                  </a:lnTo>
                  <a:lnTo>
                    <a:pt x="1012613" y="1022373"/>
                  </a:lnTo>
                  <a:lnTo>
                    <a:pt x="1075416" y="1029358"/>
                  </a:lnTo>
                  <a:lnTo>
                    <a:pt x="1139511" y="1035472"/>
                  </a:lnTo>
                  <a:lnTo>
                    <a:pt x="1204843" y="1040698"/>
                  </a:lnTo>
                  <a:lnTo>
                    <a:pt x="1271356" y="1045015"/>
                  </a:lnTo>
                  <a:lnTo>
                    <a:pt x="1338996" y="1048406"/>
                  </a:lnTo>
                  <a:lnTo>
                    <a:pt x="1407709" y="1050851"/>
                  </a:lnTo>
                  <a:lnTo>
                    <a:pt x="1477438" y="1052332"/>
                  </a:lnTo>
                  <a:lnTo>
                    <a:pt x="1548130" y="1052830"/>
                  </a:lnTo>
                  <a:lnTo>
                    <a:pt x="1618821" y="1052332"/>
                  </a:lnTo>
                  <a:lnTo>
                    <a:pt x="1688550" y="1050851"/>
                  </a:lnTo>
                  <a:lnTo>
                    <a:pt x="1757263" y="1048406"/>
                  </a:lnTo>
                  <a:lnTo>
                    <a:pt x="1824903" y="1045015"/>
                  </a:lnTo>
                  <a:lnTo>
                    <a:pt x="1891416" y="1040698"/>
                  </a:lnTo>
                  <a:lnTo>
                    <a:pt x="1956748" y="1035472"/>
                  </a:lnTo>
                  <a:lnTo>
                    <a:pt x="2020843" y="1029358"/>
                  </a:lnTo>
                  <a:lnTo>
                    <a:pt x="2083646" y="1022373"/>
                  </a:lnTo>
                  <a:lnTo>
                    <a:pt x="2145102" y="1014537"/>
                  </a:lnTo>
                  <a:lnTo>
                    <a:pt x="2205157" y="1005869"/>
                  </a:lnTo>
                  <a:lnTo>
                    <a:pt x="2263756" y="996386"/>
                  </a:lnTo>
                  <a:lnTo>
                    <a:pt x="2320844" y="986108"/>
                  </a:lnTo>
                  <a:lnTo>
                    <a:pt x="2376365" y="975055"/>
                  </a:lnTo>
                  <a:lnTo>
                    <a:pt x="2430265" y="963243"/>
                  </a:lnTo>
                  <a:lnTo>
                    <a:pt x="2482490" y="950693"/>
                  </a:lnTo>
                  <a:lnTo>
                    <a:pt x="2532983" y="937424"/>
                  </a:lnTo>
                  <a:lnTo>
                    <a:pt x="2581690" y="923453"/>
                  </a:lnTo>
                  <a:lnTo>
                    <a:pt x="2628557" y="908800"/>
                  </a:lnTo>
                  <a:lnTo>
                    <a:pt x="2673528" y="893483"/>
                  </a:lnTo>
                  <a:lnTo>
                    <a:pt x="2716549" y="877522"/>
                  </a:lnTo>
                  <a:lnTo>
                    <a:pt x="2757564" y="860935"/>
                  </a:lnTo>
                  <a:lnTo>
                    <a:pt x="2796519" y="843741"/>
                  </a:lnTo>
                  <a:lnTo>
                    <a:pt x="2833359" y="825959"/>
                  </a:lnTo>
                  <a:lnTo>
                    <a:pt x="2868028" y="807608"/>
                  </a:lnTo>
                  <a:lnTo>
                    <a:pt x="2930636" y="769272"/>
                  </a:lnTo>
                  <a:lnTo>
                    <a:pt x="2983905" y="728884"/>
                  </a:lnTo>
                  <a:lnTo>
                    <a:pt x="3027395" y="686595"/>
                  </a:lnTo>
                  <a:lnTo>
                    <a:pt x="3060667" y="642554"/>
                  </a:lnTo>
                  <a:lnTo>
                    <a:pt x="3083282" y="596913"/>
                  </a:lnTo>
                  <a:lnTo>
                    <a:pt x="3094799" y="549822"/>
                  </a:lnTo>
                  <a:lnTo>
                    <a:pt x="3096260" y="525779"/>
                  </a:lnTo>
                  <a:lnTo>
                    <a:pt x="3094799" y="501837"/>
                  </a:lnTo>
                  <a:lnTo>
                    <a:pt x="3083282" y="454930"/>
                  </a:lnTo>
                  <a:lnTo>
                    <a:pt x="3060667" y="409453"/>
                  </a:lnTo>
                  <a:lnTo>
                    <a:pt x="3027395" y="365557"/>
                  </a:lnTo>
                  <a:lnTo>
                    <a:pt x="2983905" y="323395"/>
                  </a:lnTo>
                  <a:lnTo>
                    <a:pt x="2930636" y="283116"/>
                  </a:lnTo>
                  <a:lnTo>
                    <a:pt x="2868028" y="244874"/>
                  </a:lnTo>
                  <a:lnTo>
                    <a:pt x="2833359" y="226565"/>
                  </a:lnTo>
                  <a:lnTo>
                    <a:pt x="2796519" y="208821"/>
                  </a:lnTo>
                  <a:lnTo>
                    <a:pt x="2757564" y="191661"/>
                  </a:lnTo>
                  <a:lnTo>
                    <a:pt x="2716549" y="175106"/>
                  </a:lnTo>
                  <a:lnTo>
                    <a:pt x="2673528" y="159174"/>
                  </a:lnTo>
                  <a:lnTo>
                    <a:pt x="2628557" y="143883"/>
                  </a:lnTo>
                  <a:lnTo>
                    <a:pt x="2581690" y="129253"/>
                  </a:lnTo>
                  <a:lnTo>
                    <a:pt x="2532983" y="115303"/>
                  </a:lnTo>
                  <a:lnTo>
                    <a:pt x="2482490" y="102051"/>
                  </a:lnTo>
                  <a:lnTo>
                    <a:pt x="2430265" y="89517"/>
                  </a:lnTo>
                  <a:lnTo>
                    <a:pt x="2376365" y="77719"/>
                  </a:lnTo>
                  <a:lnTo>
                    <a:pt x="2320844" y="66677"/>
                  </a:lnTo>
                  <a:lnTo>
                    <a:pt x="2263756" y="56410"/>
                  </a:lnTo>
                  <a:lnTo>
                    <a:pt x="2205157" y="46935"/>
                  </a:lnTo>
                  <a:lnTo>
                    <a:pt x="2145102" y="38273"/>
                  </a:lnTo>
                  <a:lnTo>
                    <a:pt x="2083646" y="30443"/>
                  </a:lnTo>
                  <a:lnTo>
                    <a:pt x="2020843" y="23462"/>
                  </a:lnTo>
                  <a:lnTo>
                    <a:pt x="1956748" y="17351"/>
                  </a:lnTo>
                  <a:lnTo>
                    <a:pt x="1891416" y="12128"/>
                  </a:lnTo>
                  <a:lnTo>
                    <a:pt x="1824903" y="7813"/>
                  </a:lnTo>
                  <a:lnTo>
                    <a:pt x="1757263" y="4423"/>
                  </a:lnTo>
                  <a:lnTo>
                    <a:pt x="1688550" y="1978"/>
                  </a:lnTo>
                  <a:lnTo>
                    <a:pt x="1618821" y="497"/>
                  </a:lnTo>
                  <a:lnTo>
                    <a:pt x="1548130" y="0"/>
                  </a:lnTo>
                  <a:close/>
                </a:path>
              </a:pathLst>
            </a:custGeom>
            <a:solidFill>
              <a:srgbClr val="000000">
                <a:alpha val="36862"/>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4"/>
            <p:cNvSpPr/>
            <p:nvPr/>
          </p:nvSpPr>
          <p:spPr>
            <a:xfrm>
              <a:off x="826769" y="5248910"/>
              <a:ext cx="3096260" cy="1052830"/>
            </a:xfrm>
            <a:custGeom>
              <a:rect b="b" l="l" r="r" t="t"/>
              <a:pathLst>
                <a:path extrusionOk="0" h="1052829" w="3096260">
                  <a:moveTo>
                    <a:pt x="1548130" y="0"/>
                  </a:moveTo>
                  <a:lnTo>
                    <a:pt x="1618821" y="497"/>
                  </a:lnTo>
                  <a:lnTo>
                    <a:pt x="1688550" y="1978"/>
                  </a:lnTo>
                  <a:lnTo>
                    <a:pt x="1757263" y="4423"/>
                  </a:lnTo>
                  <a:lnTo>
                    <a:pt x="1824903" y="7813"/>
                  </a:lnTo>
                  <a:lnTo>
                    <a:pt x="1891416" y="12128"/>
                  </a:lnTo>
                  <a:lnTo>
                    <a:pt x="1956748" y="17351"/>
                  </a:lnTo>
                  <a:lnTo>
                    <a:pt x="2020843" y="23462"/>
                  </a:lnTo>
                  <a:lnTo>
                    <a:pt x="2083646" y="30443"/>
                  </a:lnTo>
                  <a:lnTo>
                    <a:pt x="2145102" y="38273"/>
                  </a:lnTo>
                  <a:lnTo>
                    <a:pt x="2205157" y="46935"/>
                  </a:lnTo>
                  <a:lnTo>
                    <a:pt x="2263756" y="56410"/>
                  </a:lnTo>
                  <a:lnTo>
                    <a:pt x="2320844" y="66677"/>
                  </a:lnTo>
                  <a:lnTo>
                    <a:pt x="2376365" y="77719"/>
                  </a:lnTo>
                  <a:lnTo>
                    <a:pt x="2430265" y="89517"/>
                  </a:lnTo>
                  <a:lnTo>
                    <a:pt x="2482490" y="102051"/>
                  </a:lnTo>
                  <a:lnTo>
                    <a:pt x="2532983" y="115303"/>
                  </a:lnTo>
                  <a:lnTo>
                    <a:pt x="2581690" y="129253"/>
                  </a:lnTo>
                  <a:lnTo>
                    <a:pt x="2628557" y="143883"/>
                  </a:lnTo>
                  <a:lnTo>
                    <a:pt x="2673528" y="159174"/>
                  </a:lnTo>
                  <a:lnTo>
                    <a:pt x="2716549" y="175106"/>
                  </a:lnTo>
                  <a:lnTo>
                    <a:pt x="2757564" y="191661"/>
                  </a:lnTo>
                  <a:lnTo>
                    <a:pt x="2796519" y="208821"/>
                  </a:lnTo>
                  <a:lnTo>
                    <a:pt x="2833359" y="226565"/>
                  </a:lnTo>
                  <a:lnTo>
                    <a:pt x="2868028" y="244874"/>
                  </a:lnTo>
                  <a:lnTo>
                    <a:pt x="2930636" y="283116"/>
                  </a:lnTo>
                  <a:lnTo>
                    <a:pt x="2983905" y="323395"/>
                  </a:lnTo>
                  <a:lnTo>
                    <a:pt x="3027395" y="365557"/>
                  </a:lnTo>
                  <a:lnTo>
                    <a:pt x="3060667" y="409453"/>
                  </a:lnTo>
                  <a:lnTo>
                    <a:pt x="3083282" y="454930"/>
                  </a:lnTo>
                  <a:lnTo>
                    <a:pt x="3094799" y="501837"/>
                  </a:lnTo>
                  <a:lnTo>
                    <a:pt x="3096260" y="525779"/>
                  </a:lnTo>
                  <a:lnTo>
                    <a:pt x="3094799" y="549822"/>
                  </a:lnTo>
                  <a:lnTo>
                    <a:pt x="3083282" y="596913"/>
                  </a:lnTo>
                  <a:lnTo>
                    <a:pt x="3060667" y="642554"/>
                  </a:lnTo>
                  <a:lnTo>
                    <a:pt x="3027395" y="686595"/>
                  </a:lnTo>
                  <a:lnTo>
                    <a:pt x="2983905" y="728884"/>
                  </a:lnTo>
                  <a:lnTo>
                    <a:pt x="2930636" y="769272"/>
                  </a:lnTo>
                  <a:lnTo>
                    <a:pt x="2868028" y="807608"/>
                  </a:lnTo>
                  <a:lnTo>
                    <a:pt x="2833359" y="825959"/>
                  </a:lnTo>
                  <a:lnTo>
                    <a:pt x="2796519" y="843741"/>
                  </a:lnTo>
                  <a:lnTo>
                    <a:pt x="2757564" y="860935"/>
                  </a:lnTo>
                  <a:lnTo>
                    <a:pt x="2716549" y="877522"/>
                  </a:lnTo>
                  <a:lnTo>
                    <a:pt x="2673528" y="893483"/>
                  </a:lnTo>
                  <a:lnTo>
                    <a:pt x="2628557" y="908800"/>
                  </a:lnTo>
                  <a:lnTo>
                    <a:pt x="2581690" y="923453"/>
                  </a:lnTo>
                  <a:lnTo>
                    <a:pt x="2532983" y="937424"/>
                  </a:lnTo>
                  <a:lnTo>
                    <a:pt x="2482490" y="950693"/>
                  </a:lnTo>
                  <a:lnTo>
                    <a:pt x="2430265" y="963243"/>
                  </a:lnTo>
                  <a:lnTo>
                    <a:pt x="2376365" y="975055"/>
                  </a:lnTo>
                  <a:lnTo>
                    <a:pt x="2320844" y="986108"/>
                  </a:lnTo>
                  <a:lnTo>
                    <a:pt x="2263756" y="996386"/>
                  </a:lnTo>
                  <a:lnTo>
                    <a:pt x="2205157" y="1005869"/>
                  </a:lnTo>
                  <a:lnTo>
                    <a:pt x="2145102" y="1014537"/>
                  </a:lnTo>
                  <a:lnTo>
                    <a:pt x="2083646" y="1022373"/>
                  </a:lnTo>
                  <a:lnTo>
                    <a:pt x="2020843" y="1029358"/>
                  </a:lnTo>
                  <a:lnTo>
                    <a:pt x="1956748" y="1035472"/>
                  </a:lnTo>
                  <a:lnTo>
                    <a:pt x="1891416" y="1040698"/>
                  </a:lnTo>
                  <a:lnTo>
                    <a:pt x="1824903" y="1045015"/>
                  </a:lnTo>
                  <a:lnTo>
                    <a:pt x="1757263" y="1048406"/>
                  </a:lnTo>
                  <a:lnTo>
                    <a:pt x="1688550" y="1050851"/>
                  </a:lnTo>
                  <a:lnTo>
                    <a:pt x="1618821" y="1052332"/>
                  </a:lnTo>
                  <a:lnTo>
                    <a:pt x="1548130" y="1052830"/>
                  </a:lnTo>
                  <a:lnTo>
                    <a:pt x="1477438" y="1052332"/>
                  </a:lnTo>
                  <a:lnTo>
                    <a:pt x="1407709" y="1050851"/>
                  </a:lnTo>
                  <a:lnTo>
                    <a:pt x="1338996" y="1048406"/>
                  </a:lnTo>
                  <a:lnTo>
                    <a:pt x="1271356" y="1045015"/>
                  </a:lnTo>
                  <a:lnTo>
                    <a:pt x="1204843" y="1040698"/>
                  </a:lnTo>
                  <a:lnTo>
                    <a:pt x="1139511" y="1035472"/>
                  </a:lnTo>
                  <a:lnTo>
                    <a:pt x="1075416" y="1029358"/>
                  </a:lnTo>
                  <a:lnTo>
                    <a:pt x="1012613" y="1022373"/>
                  </a:lnTo>
                  <a:lnTo>
                    <a:pt x="951157" y="1014537"/>
                  </a:lnTo>
                  <a:lnTo>
                    <a:pt x="891102" y="1005869"/>
                  </a:lnTo>
                  <a:lnTo>
                    <a:pt x="832503" y="996386"/>
                  </a:lnTo>
                  <a:lnTo>
                    <a:pt x="775415" y="986108"/>
                  </a:lnTo>
                  <a:lnTo>
                    <a:pt x="719894" y="975055"/>
                  </a:lnTo>
                  <a:lnTo>
                    <a:pt x="665994" y="963243"/>
                  </a:lnTo>
                  <a:lnTo>
                    <a:pt x="613769" y="950693"/>
                  </a:lnTo>
                  <a:lnTo>
                    <a:pt x="563276" y="937424"/>
                  </a:lnTo>
                  <a:lnTo>
                    <a:pt x="514569" y="923453"/>
                  </a:lnTo>
                  <a:lnTo>
                    <a:pt x="467702" y="908800"/>
                  </a:lnTo>
                  <a:lnTo>
                    <a:pt x="422731" y="893483"/>
                  </a:lnTo>
                  <a:lnTo>
                    <a:pt x="379710" y="877522"/>
                  </a:lnTo>
                  <a:lnTo>
                    <a:pt x="338695" y="860935"/>
                  </a:lnTo>
                  <a:lnTo>
                    <a:pt x="299740" y="843741"/>
                  </a:lnTo>
                  <a:lnTo>
                    <a:pt x="262900" y="825959"/>
                  </a:lnTo>
                  <a:lnTo>
                    <a:pt x="228231" y="807608"/>
                  </a:lnTo>
                  <a:lnTo>
                    <a:pt x="165623" y="769272"/>
                  </a:lnTo>
                  <a:lnTo>
                    <a:pt x="112354" y="728884"/>
                  </a:lnTo>
                  <a:lnTo>
                    <a:pt x="68864" y="686595"/>
                  </a:lnTo>
                  <a:lnTo>
                    <a:pt x="35592" y="642554"/>
                  </a:lnTo>
                  <a:lnTo>
                    <a:pt x="12977" y="596913"/>
                  </a:lnTo>
                  <a:lnTo>
                    <a:pt x="1460" y="549822"/>
                  </a:lnTo>
                  <a:lnTo>
                    <a:pt x="0" y="525779"/>
                  </a:lnTo>
                  <a:lnTo>
                    <a:pt x="1460" y="501837"/>
                  </a:lnTo>
                  <a:lnTo>
                    <a:pt x="12977" y="454930"/>
                  </a:lnTo>
                  <a:lnTo>
                    <a:pt x="35592" y="409453"/>
                  </a:lnTo>
                  <a:lnTo>
                    <a:pt x="68864" y="365557"/>
                  </a:lnTo>
                  <a:lnTo>
                    <a:pt x="112354" y="323395"/>
                  </a:lnTo>
                  <a:lnTo>
                    <a:pt x="165623" y="283116"/>
                  </a:lnTo>
                  <a:lnTo>
                    <a:pt x="228231" y="244874"/>
                  </a:lnTo>
                  <a:lnTo>
                    <a:pt x="262900" y="226565"/>
                  </a:lnTo>
                  <a:lnTo>
                    <a:pt x="299740" y="208821"/>
                  </a:lnTo>
                  <a:lnTo>
                    <a:pt x="338695" y="191661"/>
                  </a:lnTo>
                  <a:lnTo>
                    <a:pt x="379710" y="175106"/>
                  </a:lnTo>
                  <a:lnTo>
                    <a:pt x="422731" y="159174"/>
                  </a:lnTo>
                  <a:lnTo>
                    <a:pt x="467702" y="143883"/>
                  </a:lnTo>
                  <a:lnTo>
                    <a:pt x="514569" y="129253"/>
                  </a:lnTo>
                  <a:lnTo>
                    <a:pt x="563276" y="115303"/>
                  </a:lnTo>
                  <a:lnTo>
                    <a:pt x="613769" y="102051"/>
                  </a:lnTo>
                  <a:lnTo>
                    <a:pt x="665994" y="89517"/>
                  </a:lnTo>
                  <a:lnTo>
                    <a:pt x="719894" y="77719"/>
                  </a:lnTo>
                  <a:lnTo>
                    <a:pt x="775415" y="66677"/>
                  </a:lnTo>
                  <a:lnTo>
                    <a:pt x="832503" y="56410"/>
                  </a:lnTo>
                  <a:lnTo>
                    <a:pt x="891102" y="46935"/>
                  </a:lnTo>
                  <a:lnTo>
                    <a:pt x="951157" y="38273"/>
                  </a:lnTo>
                  <a:lnTo>
                    <a:pt x="1012613" y="30443"/>
                  </a:lnTo>
                  <a:lnTo>
                    <a:pt x="1075416" y="23462"/>
                  </a:lnTo>
                  <a:lnTo>
                    <a:pt x="1139511" y="17351"/>
                  </a:lnTo>
                  <a:lnTo>
                    <a:pt x="1204843" y="12128"/>
                  </a:lnTo>
                  <a:lnTo>
                    <a:pt x="1271356" y="7813"/>
                  </a:lnTo>
                  <a:lnTo>
                    <a:pt x="1338996" y="4423"/>
                  </a:lnTo>
                  <a:lnTo>
                    <a:pt x="1407709" y="1978"/>
                  </a:lnTo>
                  <a:lnTo>
                    <a:pt x="1477438" y="497"/>
                  </a:lnTo>
                  <a:lnTo>
                    <a:pt x="1548130" y="0"/>
                  </a:lnTo>
                  <a:close/>
                </a:path>
                <a:path extrusionOk="0" h="1052829" w="3096260">
                  <a:moveTo>
                    <a:pt x="0" y="0"/>
                  </a:moveTo>
                  <a:lnTo>
                    <a:pt x="0" y="0"/>
                  </a:lnTo>
                </a:path>
                <a:path extrusionOk="0" h="1052829" w="3096260">
                  <a:moveTo>
                    <a:pt x="3096260" y="1052830"/>
                  </a:moveTo>
                  <a:lnTo>
                    <a:pt x="3096260" y="1052830"/>
                  </a:lnTo>
                </a:path>
              </a:pathLst>
            </a:custGeom>
            <a:noFill/>
            <a:ln cap="flat" cmpd="sng" w="38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4"/>
            <p:cNvSpPr/>
            <p:nvPr/>
          </p:nvSpPr>
          <p:spPr>
            <a:xfrm>
              <a:off x="790193" y="5335929"/>
              <a:ext cx="3094990" cy="1052830"/>
            </a:xfrm>
            <a:custGeom>
              <a:rect b="b" l="l" r="r" t="t"/>
              <a:pathLst>
                <a:path extrusionOk="0" h="1052829" w="3094990">
                  <a:moveTo>
                    <a:pt x="1546860" y="0"/>
                  </a:moveTo>
                  <a:lnTo>
                    <a:pt x="1476171" y="497"/>
                  </a:lnTo>
                  <a:lnTo>
                    <a:pt x="1406449" y="1978"/>
                  </a:lnTo>
                  <a:lnTo>
                    <a:pt x="1337750" y="4423"/>
                  </a:lnTo>
                  <a:lnTo>
                    <a:pt x="1270127" y="7813"/>
                  </a:lnTo>
                  <a:lnTo>
                    <a:pt x="1203636" y="12128"/>
                  </a:lnTo>
                  <a:lnTo>
                    <a:pt x="1138331" y="17351"/>
                  </a:lnTo>
                  <a:lnTo>
                    <a:pt x="1074266" y="23462"/>
                  </a:lnTo>
                  <a:lnTo>
                    <a:pt x="1011496" y="30443"/>
                  </a:lnTo>
                  <a:lnTo>
                    <a:pt x="950076" y="38273"/>
                  </a:lnTo>
                  <a:lnTo>
                    <a:pt x="890060" y="46935"/>
                  </a:lnTo>
                  <a:lnTo>
                    <a:pt x="831503" y="56410"/>
                  </a:lnTo>
                  <a:lnTo>
                    <a:pt x="774459" y="66677"/>
                  </a:lnTo>
                  <a:lnTo>
                    <a:pt x="718984" y="77719"/>
                  </a:lnTo>
                  <a:lnTo>
                    <a:pt x="665131" y="89517"/>
                  </a:lnTo>
                  <a:lnTo>
                    <a:pt x="612956" y="102051"/>
                  </a:lnTo>
                  <a:lnTo>
                    <a:pt x="562513" y="115303"/>
                  </a:lnTo>
                  <a:lnTo>
                    <a:pt x="513856" y="129253"/>
                  </a:lnTo>
                  <a:lnTo>
                    <a:pt x="467041" y="143883"/>
                  </a:lnTo>
                  <a:lnTo>
                    <a:pt x="422121" y="159174"/>
                  </a:lnTo>
                  <a:lnTo>
                    <a:pt x="379152" y="175106"/>
                  </a:lnTo>
                  <a:lnTo>
                    <a:pt x="338188" y="191661"/>
                  </a:lnTo>
                  <a:lnTo>
                    <a:pt x="299283" y="208821"/>
                  </a:lnTo>
                  <a:lnTo>
                    <a:pt x="262493" y="226565"/>
                  </a:lnTo>
                  <a:lnTo>
                    <a:pt x="227871" y="244874"/>
                  </a:lnTo>
                  <a:lnTo>
                    <a:pt x="165353" y="283116"/>
                  </a:lnTo>
                  <a:lnTo>
                    <a:pt x="112165" y="323395"/>
                  </a:lnTo>
                  <a:lnTo>
                    <a:pt x="68745" y="365557"/>
                  </a:lnTo>
                  <a:lnTo>
                    <a:pt x="35529" y="409453"/>
                  </a:lnTo>
                  <a:lnTo>
                    <a:pt x="12954" y="454930"/>
                  </a:lnTo>
                  <a:lnTo>
                    <a:pt x="1457" y="501837"/>
                  </a:lnTo>
                  <a:lnTo>
                    <a:pt x="0" y="525780"/>
                  </a:lnTo>
                  <a:lnTo>
                    <a:pt x="1457" y="549822"/>
                  </a:lnTo>
                  <a:lnTo>
                    <a:pt x="12954" y="596913"/>
                  </a:lnTo>
                  <a:lnTo>
                    <a:pt x="35529" y="642554"/>
                  </a:lnTo>
                  <a:lnTo>
                    <a:pt x="68745" y="686595"/>
                  </a:lnTo>
                  <a:lnTo>
                    <a:pt x="112165" y="728884"/>
                  </a:lnTo>
                  <a:lnTo>
                    <a:pt x="165353" y="769272"/>
                  </a:lnTo>
                  <a:lnTo>
                    <a:pt x="227871" y="807608"/>
                  </a:lnTo>
                  <a:lnTo>
                    <a:pt x="262493" y="825959"/>
                  </a:lnTo>
                  <a:lnTo>
                    <a:pt x="299283" y="843741"/>
                  </a:lnTo>
                  <a:lnTo>
                    <a:pt x="338188" y="860935"/>
                  </a:lnTo>
                  <a:lnTo>
                    <a:pt x="379152" y="877522"/>
                  </a:lnTo>
                  <a:lnTo>
                    <a:pt x="422121" y="893483"/>
                  </a:lnTo>
                  <a:lnTo>
                    <a:pt x="467041" y="908800"/>
                  </a:lnTo>
                  <a:lnTo>
                    <a:pt x="513856" y="923453"/>
                  </a:lnTo>
                  <a:lnTo>
                    <a:pt x="562513" y="937424"/>
                  </a:lnTo>
                  <a:lnTo>
                    <a:pt x="612956" y="950693"/>
                  </a:lnTo>
                  <a:lnTo>
                    <a:pt x="665131" y="963243"/>
                  </a:lnTo>
                  <a:lnTo>
                    <a:pt x="718984" y="975055"/>
                  </a:lnTo>
                  <a:lnTo>
                    <a:pt x="774459" y="986108"/>
                  </a:lnTo>
                  <a:lnTo>
                    <a:pt x="831503" y="996386"/>
                  </a:lnTo>
                  <a:lnTo>
                    <a:pt x="890060" y="1005869"/>
                  </a:lnTo>
                  <a:lnTo>
                    <a:pt x="950076" y="1014537"/>
                  </a:lnTo>
                  <a:lnTo>
                    <a:pt x="1011496" y="1022373"/>
                  </a:lnTo>
                  <a:lnTo>
                    <a:pt x="1074266" y="1029358"/>
                  </a:lnTo>
                  <a:lnTo>
                    <a:pt x="1138331" y="1035472"/>
                  </a:lnTo>
                  <a:lnTo>
                    <a:pt x="1203636" y="1040698"/>
                  </a:lnTo>
                  <a:lnTo>
                    <a:pt x="1270127" y="1045015"/>
                  </a:lnTo>
                  <a:lnTo>
                    <a:pt x="1337750" y="1048406"/>
                  </a:lnTo>
                  <a:lnTo>
                    <a:pt x="1406449" y="1050851"/>
                  </a:lnTo>
                  <a:lnTo>
                    <a:pt x="1476171" y="1052332"/>
                  </a:lnTo>
                  <a:lnTo>
                    <a:pt x="1546860" y="1052830"/>
                  </a:lnTo>
                  <a:lnTo>
                    <a:pt x="1617551" y="1052332"/>
                  </a:lnTo>
                  <a:lnTo>
                    <a:pt x="1687280" y="1050851"/>
                  </a:lnTo>
                  <a:lnTo>
                    <a:pt x="1755993" y="1048406"/>
                  </a:lnTo>
                  <a:lnTo>
                    <a:pt x="1823633" y="1045015"/>
                  </a:lnTo>
                  <a:lnTo>
                    <a:pt x="1890146" y="1040698"/>
                  </a:lnTo>
                  <a:lnTo>
                    <a:pt x="1955478" y="1035472"/>
                  </a:lnTo>
                  <a:lnTo>
                    <a:pt x="2019573" y="1029358"/>
                  </a:lnTo>
                  <a:lnTo>
                    <a:pt x="2082376" y="1022373"/>
                  </a:lnTo>
                  <a:lnTo>
                    <a:pt x="2143832" y="1014537"/>
                  </a:lnTo>
                  <a:lnTo>
                    <a:pt x="2203887" y="1005869"/>
                  </a:lnTo>
                  <a:lnTo>
                    <a:pt x="2262486" y="996386"/>
                  </a:lnTo>
                  <a:lnTo>
                    <a:pt x="2319574" y="986108"/>
                  </a:lnTo>
                  <a:lnTo>
                    <a:pt x="2375095" y="975055"/>
                  </a:lnTo>
                  <a:lnTo>
                    <a:pt x="2428995" y="963243"/>
                  </a:lnTo>
                  <a:lnTo>
                    <a:pt x="2481220" y="950693"/>
                  </a:lnTo>
                  <a:lnTo>
                    <a:pt x="2531713" y="937424"/>
                  </a:lnTo>
                  <a:lnTo>
                    <a:pt x="2580420" y="923453"/>
                  </a:lnTo>
                  <a:lnTo>
                    <a:pt x="2627287" y="908800"/>
                  </a:lnTo>
                  <a:lnTo>
                    <a:pt x="2672258" y="893483"/>
                  </a:lnTo>
                  <a:lnTo>
                    <a:pt x="2715279" y="877522"/>
                  </a:lnTo>
                  <a:lnTo>
                    <a:pt x="2756294" y="860935"/>
                  </a:lnTo>
                  <a:lnTo>
                    <a:pt x="2795249" y="843741"/>
                  </a:lnTo>
                  <a:lnTo>
                    <a:pt x="2832089" y="825959"/>
                  </a:lnTo>
                  <a:lnTo>
                    <a:pt x="2866758" y="807608"/>
                  </a:lnTo>
                  <a:lnTo>
                    <a:pt x="2929366" y="769272"/>
                  </a:lnTo>
                  <a:lnTo>
                    <a:pt x="2982635" y="728884"/>
                  </a:lnTo>
                  <a:lnTo>
                    <a:pt x="3026125" y="686595"/>
                  </a:lnTo>
                  <a:lnTo>
                    <a:pt x="3059397" y="642554"/>
                  </a:lnTo>
                  <a:lnTo>
                    <a:pt x="3082012" y="596913"/>
                  </a:lnTo>
                  <a:lnTo>
                    <a:pt x="3093529" y="549822"/>
                  </a:lnTo>
                  <a:lnTo>
                    <a:pt x="3094990" y="525780"/>
                  </a:lnTo>
                  <a:lnTo>
                    <a:pt x="3093529" y="501837"/>
                  </a:lnTo>
                  <a:lnTo>
                    <a:pt x="3082012" y="454930"/>
                  </a:lnTo>
                  <a:lnTo>
                    <a:pt x="3059397" y="409453"/>
                  </a:lnTo>
                  <a:lnTo>
                    <a:pt x="3026125" y="365557"/>
                  </a:lnTo>
                  <a:lnTo>
                    <a:pt x="2982635" y="323395"/>
                  </a:lnTo>
                  <a:lnTo>
                    <a:pt x="2929366" y="283116"/>
                  </a:lnTo>
                  <a:lnTo>
                    <a:pt x="2866758" y="244874"/>
                  </a:lnTo>
                  <a:lnTo>
                    <a:pt x="2832089" y="226565"/>
                  </a:lnTo>
                  <a:lnTo>
                    <a:pt x="2795249" y="208821"/>
                  </a:lnTo>
                  <a:lnTo>
                    <a:pt x="2756294" y="191661"/>
                  </a:lnTo>
                  <a:lnTo>
                    <a:pt x="2715279" y="175106"/>
                  </a:lnTo>
                  <a:lnTo>
                    <a:pt x="2672258" y="159174"/>
                  </a:lnTo>
                  <a:lnTo>
                    <a:pt x="2627287" y="143883"/>
                  </a:lnTo>
                  <a:lnTo>
                    <a:pt x="2580420" y="129253"/>
                  </a:lnTo>
                  <a:lnTo>
                    <a:pt x="2531713" y="115303"/>
                  </a:lnTo>
                  <a:lnTo>
                    <a:pt x="2481220" y="102051"/>
                  </a:lnTo>
                  <a:lnTo>
                    <a:pt x="2428995" y="89517"/>
                  </a:lnTo>
                  <a:lnTo>
                    <a:pt x="2375095" y="77719"/>
                  </a:lnTo>
                  <a:lnTo>
                    <a:pt x="2319574" y="66677"/>
                  </a:lnTo>
                  <a:lnTo>
                    <a:pt x="2262486" y="56410"/>
                  </a:lnTo>
                  <a:lnTo>
                    <a:pt x="2203887" y="46935"/>
                  </a:lnTo>
                  <a:lnTo>
                    <a:pt x="2143832" y="38273"/>
                  </a:lnTo>
                  <a:lnTo>
                    <a:pt x="2082376" y="30443"/>
                  </a:lnTo>
                  <a:lnTo>
                    <a:pt x="2019573" y="23462"/>
                  </a:lnTo>
                  <a:lnTo>
                    <a:pt x="1955478" y="17351"/>
                  </a:lnTo>
                  <a:lnTo>
                    <a:pt x="1890146" y="12128"/>
                  </a:lnTo>
                  <a:lnTo>
                    <a:pt x="1823633" y="7813"/>
                  </a:lnTo>
                  <a:lnTo>
                    <a:pt x="1755993" y="4423"/>
                  </a:lnTo>
                  <a:lnTo>
                    <a:pt x="1687280" y="1978"/>
                  </a:lnTo>
                  <a:lnTo>
                    <a:pt x="1617551" y="497"/>
                  </a:lnTo>
                  <a:lnTo>
                    <a:pt x="1546860" y="0"/>
                  </a:lnTo>
                  <a:close/>
                </a:path>
              </a:pathLst>
            </a:custGeom>
            <a:solidFill>
              <a:srgbClr val="4AABC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4"/>
            <p:cNvSpPr/>
            <p:nvPr/>
          </p:nvSpPr>
          <p:spPr>
            <a:xfrm>
              <a:off x="755650" y="5228589"/>
              <a:ext cx="3096260" cy="1052830"/>
            </a:xfrm>
            <a:custGeom>
              <a:rect b="b" l="l" r="r" t="t"/>
              <a:pathLst>
                <a:path extrusionOk="0" h="1052829" w="3096260">
                  <a:moveTo>
                    <a:pt x="1546860" y="0"/>
                  </a:moveTo>
                  <a:lnTo>
                    <a:pt x="1617551" y="497"/>
                  </a:lnTo>
                  <a:lnTo>
                    <a:pt x="1687280" y="1978"/>
                  </a:lnTo>
                  <a:lnTo>
                    <a:pt x="1755993" y="4423"/>
                  </a:lnTo>
                  <a:lnTo>
                    <a:pt x="1823633" y="7813"/>
                  </a:lnTo>
                  <a:lnTo>
                    <a:pt x="1890146" y="12128"/>
                  </a:lnTo>
                  <a:lnTo>
                    <a:pt x="1955478" y="17351"/>
                  </a:lnTo>
                  <a:lnTo>
                    <a:pt x="2019573" y="23462"/>
                  </a:lnTo>
                  <a:lnTo>
                    <a:pt x="2082376" y="30443"/>
                  </a:lnTo>
                  <a:lnTo>
                    <a:pt x="2143832" y="38273"/>
                  </a:lnTo>
                  <a:lnTo>
                    <a:pt x="2203887" y="46935"/>
                  </a:lnTo>
                  <a:lnTo>
                    <a:pt x="2262486" y="56410"/>
                  </a:lnTo>
                  <a:lnTo>
                    <a:pt x="2319574" y="66677"/>
                  </a:lnTo>
                  <a:lnTo>
                    <a:pt x="2375095" y="77719"/>
                  </a:lnTo>
                  <a:lnTo>
                    <a:pt x="2428995" y="89517"/>
                  </a:lnTo>
                  <a:lnTo>
                    <a:pt x="2481220" y="102051"/>
                  </a:lnTo>
                  <a:lnTo>
                    <a:pt x="2531713" y="115303"/>
                  </a:lnTo>
                  <a:lnTo>
                    <a:pt x="2580420" y="129253"/>
                  </a:lnTo>
                  <a:lnTo>
                    <a:pt x="2627287" y="143883"/>
                  </a:lnTo>
                  <a:lnTo>
                    <a:pt x="2672258" y="159174"/>
                  </a:lnTo>
                  <a:lnTo>
                    <a:pt x="2715279" y="175106"/>
                  </a:lnTo>
                  <a:lnTo>
                    <a:pt x="2756294" y="191661"/>
                  </a:lnTo>
                  <a:lnTo>
                    <a:pt x="2795249" y="208821"/>
                  </a:lnTo>
                  <a:lnTo>
                    <a:pt x="2832089" y="226565"/>
                  </a:lnTo>
                  <a:lnTo>
                    <a:pt x="2866758" y="244874"/>
                  </a:lnTo>
                  <a:lnTo>
                    <a:pt x="2929366" y="283116"/>
                  </a:lnTo>
                  <a:lnTo>
                    <a:pt x="2982635" y="323395"/>
                  </a:lnTo>
                  <a:lnTo>
                    <a:pt x="3026125" y="365557"/>
                  </a:lnTo>
                  <a:lnTo>
                    <a:pt x="3059397" y="409453"/>
                  </a:lnTo>
                  <a:lnTo>
                    <a:pt x="3082012" y="454930"/>
                  </a:lnTo>
                  <a:lnTo>
                    <a:pt x="3093529" y="501837"/>
                  </a:lnTo>
                  <a:lnTo>
                    <a:pt x="3094990" y="525780"/>
                  </a:lnTo>
                  <a:lnTo>
                    <a:pt x="3093529" y="549822"/>
                  </a:lnTo>
                  <a:lnTo>
                    <a:pt x="3082012" y="596913"/>
                  </a:lnTo>
                  <a:lnTo>
                    <a:pt x="3059397" y="642554"/>
                  </a:lnTo>
                  <a:lnTo>
                    <a:pt x="3026125" y="686595"/>
                  </a:lnTo>
                  <a:lnTo>
                    <a:pt x="2982635" y="728884"/>
                  </a:lnTo>
                  <a:lnTo>
                    <a:pt x="2929366" y="769272"/>
                  </a:lnTo>
                  <a:lnTo>
                    <a:pt x="2866758" y="807608"/>
                  </a:lnTo>
                  <a:lnTo>
                    <a:pt x="2832089" y="825959"/>
                  </a:lnTo>
                  <a:lnTo>
                    <a:pt x="2795249" y="843741"/>
                  </a:lnTo>
                  <a:lnTo>
                    <a:pt x="2756294" y="860935"/>
                  </a:lnTo>
                  <a:lnTo>
                    <a:pt x="2715279" y="877522"/>
                  </a:lnTo>
                  <a:lnTo>
                    <a:pt x="2672258" y="893483"/>
                  </a:lnTo>
                  <a:lnTo>
                    <a:pt x="2627287" y="908800"/>
                  </a:lnTo>
                  <a:lnTo>
                    <a:pt x="2580420" y="923453"/>
                  </a:lnTo>
                  <a:lnTo>
                    <a:pt x="2531713" y="937424"/>
                  </a:lnTo>
                  <a:lnTo>
                    <a:pt x="2481220" y="950693"/>
                  </a:lnTo>
                  <a:lnTo>
                    <a:pt x="2428995" y="963243"/>
                  </a:lnTo>
                  <a:lnTo>
                    <a:pt x="2375095" y="975055"/>
                  </a:lnTo>
                  <a:lnTo>
                    <a:pt x="2319574" y="986108"/>
                  </a:lnTo>
                  <a:lnTo>
                    <a:pt x="2262486" y="996386"/>
                  </a:lnTo>
                  <a:lnTo>
                    <a:pt x="2203887" y="1005869"/>
                  </a:lnTo>
                  <a:lnTo>
                    <a:pt x="2143832" y="1014537"/>
                  </a:lnTo>
                  <a:lnTo>
                    <a:pt x="2082376" y="1022373"/>
                  </a:lnTo>
                  <a:lnTo>
                    <a:pt x="2019573" y="1029358"/>
                  </a:lnTo>
                  <a:lnTo>
                    <a:pt x="1955478" y="1035472"/>
                  </a:lnTo>
                  <a:lnTo>
                    <a:pt x="1890146" y="1040698"/>
                  </a:lnTo>
                  <a:lnTo>
                    <a:pt x="1823633" y="1045015"/>
                  </a:lnTo>
                  <a:lnTo>
                    <a:pt x="1755993" y="1048406"/>
                  </a:lnTo>
                  <a:lnTo>
                    <a:pt x="1687280" y="1050851"/>
                  </a:lnTo>
                  <a:lnTo>
                    <a:pt x="1617551" y="1052332"/>
                  </a:lnTo>
                  <a:lnTo>
                    <a:pt x="1546860" y="1052830"/>
                  </a:lnTo>
                  <a:lnTo>
                    <a:pt x="1476171" y="1052332"/>
                  </a:lnTo>
                  <a:lnTo>
                    <a:pt x="1406449" y="1050851"/>
                  </a:lnTo>
                  <a:lnTo>
                    <a:pt x="1337750" y="1048406"/>
                  </a:lnTo>
                  <a:lnTo>
                    <a:pt x="1270127" y="1045015"/>
                  </a:lnTo>
                  <a:lnTo>
                    <a:pt x="1203636" y="1040698"/>
                  </a:lnTo>
                  <a:lnTo>
                    <a:pt x="1138331" y="1035472"/>
                  </a:lnTo>
                  <a:lnTo>
                    <a:pt x="1074266" y="1029358"/>
                  </a:lnTo>
                  <a:lnTo>
                    <a:pt x="1011496" y="1022373"/>
                  </a:lnTo>
                  <a:lnTo>
                    <a:pt x="950076" y="1014537"/>
                  </a:lnTo>
                  <a:lnTo>
                    <a:pt x="890060" y="1005869"/>
                  </a:lnTo>
                  <a:lnTo>
                    <a:pt x="831503" y="996386"/>
                  </a:lnTo>
                  <a:lnTo>
                    <a:pt x="774459" y="986108"/>
                  </a:lnTo>
                  <a:lnTo>
                    <a:pt x="718984" y="975055"/>
                  </a:lnTo>
                  <a:lnTo>
                    <a:pt x="665131" y="963243"/>
                  </a:lnTo>
                  <a:lnTo>
                    <a:pt x="612956" y="950693"/>
                  </a:lnTo>
                  <a:lnTo>
                    <a:pt x="562513" y="937424"/>
                  </a:lnTo>
                  <a:lnTo>
                    <a:pt x="513856" y="923453"/>
                  </a:lnTo>
                  <a:lnTo>
                    <a:pt x="467041" y="908800"/>
                  </a:lnTo>
                  <a:lnTo>
                    <a:pt x="422121" y="893483"/>
                  </a:lnTo>
                  <a:lnTo>
                    <a:pt x="379152" y="877522"/>
                  </a:lnTo>
                  <a:lnTo>
                    <a:pt x="338188" y="860935"/>
                  </a:lnTo>
                  <a:lnTo>
                    <a:pt x="299283" y="843741"/>
                  </a:lnTo>
                  <a:lnTo>
                    <a:pt x="262493" y="825959"/>
                  </a:lnTo>
                  <a:lnTo>
                    <a:pt x="227871" y="807608"/>
                  </a:lnTo>
                  <a:lnTo>
                    <a:pt x="165353" y="769272"/>
                  </a:lnTo>
                  <a:lnTo>
                    <a:pt x="112165" y="728884"/>
                  </a:lnTo>
                  <a:lnTo>
                    <a:pt x="68745" y="686595"/>
                  </a:lnTo>
                  <a:lnTo>
                    <a:pt x="35529" y="642554"/>
                  </a:lnTo>
                  <a:lnTo>
                    <a:pt x="12954" y="596913"/>
                  </a:lnTo>
                  <a:lnTo>
                    <a:pt x="1457" y="549822"/>
                  </a:lnTo>
                  <a:lnTo>
                    <a:pt x="0" y="525780"/>
                  </a:lnTo>
                  <a:lnTo>
                    <a:pt x="1457" y="501837"/>
                  </a:lnTo>
                  <a:lnTo>
                    <a:pt x="12954" y="454930"/>
                  </a:lnTo>
                  <a:lnTo>
                    <a:pt x="35529" y="409453"/>
                  </a:lnTo>
                  <a:lnTo>
                    <a:pt x="68745" y="365557"/>
                  </a:lnTo>
                  <a:lnTo>
                    <a:pt x="112165" y="323395"/>
                  </a:lnTo>
                  <a:lnTo>
                    <a:pt x="165353" y="283116"/>
                  </a:lnTo>
                  <a:lnTo>
                    <a:pt x="227871" y="244874"/>
                  </a:lnTo>
                  <a:lnTo>
                    <a:pt x="262493" y="226565"/>
                  </a:lnTo>
                  <a:lnTo>
                    <a:pt x="299283" y="208821"/>
                  </a:lnTo>
                  <a:lnTo>
                    <a:pt x="338188" y="191661"/>
                  </a:lnTo>
                  <a:lnTo>
                    <a:pt x="379152" y="175106"/>
                  </a:lnTo>
                  <a:lnTo>
                    <a:pt x="422121" y="159174"/>
                  </a:lnTo>
                  <a:lnTo>
                    <a:pt x="467041" y="143883"/>
                  </a:lnTo>
                  <a:lnTo>
                    <a:pt x="513856" y="129253"/>
                  </a:lnTo>
                  <a:lnTo>
                    <a:pt x="562513" y="115303"/>
                  </a:lnTo>
                  <a:lnTo>
                    <a:pt x="612956" y="102051"/>
                  </a:lnTo>
                  <a:lnTo>
                    <a:pt x="665131" y="89517"/>
                  </a:lnTo>
                  <a:lnTo>
                    <a:pt x="718984" y="77719"/>
                  </a:lnTo>
                  <a:lnTo>
                    <a:pt x="774459" y="66677"/>
                  </a:lnTo>
                  <a:lnTo>
                    <a:pt x="831503" y="56410"/>
                  </a:lnTo>
                  <a:lnTo>
                    <a:pt x="890060" y="46935"/>
                  </a:lnTo>
                  <a:lnTo>
                    <a:pt x="950076" y="38273"/>
                  </a:lnTo>
                  <a:lnTo>
                    <a:pt x="1011496" y="30443"/>
                  </a:lnTo>
                  <a:lnTo>
                    <a:pt x="1074266" y="23462"/>
                  </a:lnTo>
                  <a:lnTo>
                    <a:pt x="1138331" y="17351"/>
                  </a:lnTo>
                  <a:lnTo>
                    <a:pt x="1203636" y="12128"/>
                  </a:lnTo>
                  <a:lnTo>
                    <a:pt x="1270127" y="7813"/>
                  </a:lnTo>
                  <a:lnTo>
                    <a:pt x="1337750" y="4423"/>
                  </a:lnTo>
                  <a:lnTo>
                    <a:pt x="1406449" y="1978"/>
                  </a:lnTo>
                  <a:lnTo>
                    <a:pt x="1476171" y="497"/>
                  </a:lnTo>
                  <a:lnTo>
                    <a:pt x="1546860" y="0"/>
                  </a:lnTo>
                  <a:close/>
                </a:path>
                <a:path extrusionOk="0" h="1052829" w="3096260">
                  <a:moveTo>
                    <a:pt x="0" y="0"/>
                  </a:moveTo>
                  <a:lnTo>
                    <a:pt x="0" y="0"/>
                  </a:lnTo>
                </a:path>
                <a:path extrusionOk="0" h="1052829" w="3096260">
                  <a:moveTo>
                    <a:pt x="3096260" y="1052830"/>
                  </a:moveTo>
                  <a:lnTo>
                    <a:pt x="3096260" y="1052830"/>
                  </a:lnTo>
                </a:path>
              </a:pathLst>
            </a:custGeom>
            <a:noFill/>
            <a:ln cap="flat" cmpd="sng" w="380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2" name="Google Shape;252;p4"/>
          <p:cNvGrpSpPr/>
          <p:nvPr/>
        </p:nvGrpSpPr>
        <p:grpSpPr>
          <a:xfrm>
            <a:off x="2558753" y="1073021"/>
            <a:ext cx="5326653" cy="3076579"/>
            <a:chOff x="2518410" y="1483360"/>
            <a:chExt cx="5438139" cy="4105908"/>
          </a:xfrm>
        </p:grpSpPr>
        <p:sp>
          <p:nvSpPr>
            <p:cNvPr id="253" name="Google Shape;253;p4"/>
            <p:cNvSpPr/>
            <p:nvPr/>
          </p:nvSpPr>
          <p:spPr>
            <a:xfrm>
              <a:off x="2898140" y="3276600"/>
              <a:ext cx="2176780" cy="2237740"/>
            </a:xfrm>
            <a:custGeom>
              <a:rect b="b" l="l" r="r" t="t"/>
              <a:pathLst>
                <a:path extrusionOk="0" h="2237740" w="2176779">
                  <a:moveTo>
                    <a:pt x="0" y="0"/>
                  </a:moveTo>
                  <a:lnTo>
                    <a:pt x="2176780" y="223774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4"/>
            <p:cNvSpPr/>
            <p:nvPr/>
          </p:nvSpPr>
          <p:spPr>
            <a:xfrm>
              <a:off x="5035550" y="5476239"/>
              <a:ext cx="113029" cy="11302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4"/>
            <p:cNvSpPr/>
            <p:nvPr/>
          </p:nvSpPr>
          <p:spPr>
            <a:xfrm>
              <a:off x="2574290" y="3276600"/>
              <a:ext cx="323850" cy="1776730"/>
            </a:xfrm>
            <a:custGeom>
              <a:rect b="b" l="l" r="r" t="t"/>
              <a:pathLst>
                <a:path extrusionOk="0" h="1776729" w="323850">
                  <a:moveTo>
                    <a:pt x="323850" y="0"/>
                  </a:moveTo>
                  <a:lnTo>
                    <a:pt x="0" y="177673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4"/>
            <p:cNvSpPr/>
            <p:nvPr/>
          </p:nvSpPr>
          <p:spPr>
            <a:xfrm>
              <a:off x="2518410" y="5039359"/>
              <a:ext cx="111759" cy="11810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4"/>
            <p:cNvSpPr/>
            <p:nvPr/>
          </p:nvSpPr>
          <p:spPr>
            <a:xfrm>
              <a:off x="4643120" y="1483360"/>
              <a:ext cx="3313429" cy="866140"/>
            </a:xfrm>
            <a:custGeom>
              <a:rect b="b" l="l" r="r" t="t"/>
              <a:pathLst>
                <a:path extrusionOk="0" h="866139" w="3313429">
                  <a:moveTo>
                    <a:pt x="1657350" y="0"/>
                  </a:moveTo>
                  <a:lnTo>
                    <a:pt x="1583626" y="388"/>
                  </a:lnTo>
                  <a:lnTo>
                    <a:pt x="1510879" y="1542"/>
                  </a:lnTo>
                  <a:lnTo>
                    <a:pt x="1439165" y="3450"/>
                  </a:lnTo>
                  <a:lnTo>
                    <a:pt x="1368536" y="6095"/>
                  </a:lnTo>
                  <a:lnTo>
                    <a:pt x="1299048" y="9464"/>
                  </a:lnTo>
                  <a:lnTo>
                    <a:pt x="1230753" y="13543"/>
                  </a:lnTo>
                  <a:lnTo>
                    <a:pt x="1163708" y="18316"/>
                  </a:lnTo>
                  <a:lnTo>
                    <a:pt x="1097964" y="23771"/>
                  </a:lnTo>
                  <a:lnTo>
                    <a:pt x="1033578" y="29892"/>
                  </a:lnTo>
                  <a:lnTo>
                    <a:pt x="970602" y="36665"/>
                  </a:lnTo>
                  <a:lnTo>
                    <a:pt x="909092" y="44077"/>
                  </a:lnTo>
                  <a:lnTo>
                    <a:pt x="849101" y="52112"/>
                  </a:lnTo>
                  <a:lnTo>
                    <a:pt x="790683" y="60756"/>
                  </a:lnTo>
                  <a:lnTo>
                    <a:pt x="733892" y="69996"/>
                  </a:lnTo>
                  <a:lnTo>
                    <a:pt x="678784" y="79816"/>
                  </a:lnTo>
                  <a:lnTo>
                    <a:pt x="625411" y="90203"/>
                  </a:lnTo>
                  <a:lnTo>
                    <a:pt x="573828" y="101141"/>
                  </a:lnTo>
                  <a:lnTo>
                    <a:pt x="524090" y="112618"/>
                  </a:lnTo>
                  <a:lnTo>
                    <a:pt x="476249" y="124618"/>
                  </a:lnTo>
                  <a:lnTo>
                    <a:pt x="430362" y="137128"/>
                  </a:lnTo>
                  <a:lnTo>
                    <a:pt x="386481" y="150132"/>
                  </a:lnTo>
                  <a:lnTo>
                    <a:pt x="344660" y="163617"/>
                  </a:lnTo>
                  <a:lnTo>
                    <a:pt x="304955" y="177568"/>
                  </a:lnTo>
                  <a:lnTo>
                    <a:pt x="267419" y="191972"/>
                  </a:lnTo>
                  <a:lnTo>
                    <a:pt x="232106" y="206813"/>
                  </a:lnTo>
                  <a:lnTo>
                    <a:pt x="168367" y="237750"/>
                  </a:lnTo>
                  <a:lnTo>
                    <a:pt x="114170" y="270268"/>
                  </a:lnTo>
                  <a:lnTo>
                    <a:pt x="69950" y="304250"/>
                  </a:lnTo>
                  <a:lnTo>
                    <a:pt x="36140" y="339582"/>
                  </a:lnTo>
                  <a:lnTo>
                    <a:pt x="13173" y="376150"/>
                  </a:lnTo>
                  <a:lnTo>
                    <a:pt x="1481" y="413840"/>
                  </a:lnTo>
                  <a:lnTo>
                    <a:pt x="0" y="433069"/>
                  </a:lnTo>
                  <a:lnTo>
                    <a:pt x="1481" y="452299"/>
                  </a:lnTo>
                  <a:lnTo>
                    <a:pt x="13173" y="489989"/>
                  </a:lnTo>
                  <a:lnTo>
                    <a:pt x="36140" y="526557"/>
                  </a:lnTo>
                  <a:lnTo>
                    <a:pt x="69950" y="561889"/>
                  </a:lnTo>
                  <a:lnTo>
                    <a:pt x="114170" y="595871"/>
                  </a:lnTo>
                  <a:lnTo>
                    <a:pt x="168367" y="628389"/>
                  </a:lnTo>
                  <a:lnTo>
                    <a:pt x="232106" y="659326"/>
                  </a:lnTo>
                  <a:lnTo>
                    <a:pt x="267419" y="674167"/>
                  </a:lnTo>
                  <a:lnTo>
                    <a:pt x="304955" y="688571"/>
                  </a:lnTo>
                  <a:lnTo>
                    <a:pt x="344660" y="702522"/>
                  </a:lnTo>
                  <a:lnTo>
                    <a:pt x="386481" y="716007"/>
                  </a:lnTo>
                  <a:lnTo>
                    <a:pt x="430362" y="729011"/>
                  </a:lnTo>
                  <a:lnTo>
                    <a:pt x="476250" y="741521"/>
                  </a:lnTo>
                  <a:lnTo>
                    <a:pt x="524090" y="753521"/>
                  </a:lnTo>
                  <a:lnTo>
                    <a:pt x="573828" y="764998"/>
                  </a:lnTo>
                  <a:lnTo>
                    <a:pt x="625411" y="775936"/>
                  </a:lnTo>
                  <a:lnTo>
                    <a:pt x="678784" y="786323"/>
                  </a:lnTo>
                  <a:lnTo>
                    <a:pt x="733892" y="796143"/>
                  </a:lnTo>
                  <a:lnTo>
                    <a:pt x="790683" y="805383"/>
                  </a:lnTo>
                  <a:lnTo>
                    <a:pt x="849101" y="814027"/>
                  </a:lnTo>
                  <a:lnTo>
                    <a:pt x="909092" y="822062"/>
                  </a:lnTo>
                  <a:lnTo>
                    <a:pt x="970602" y="829474"/>
                  </a:lnTo>
                  <a:lnTo>
                    <a:pt x="1033578" y="836247"/>
                  </a:lnTo>
                  <a:lnTo>
                    <a:pt x="1097964" y="842368"/>
                  </a:lnTo>
                  <a:lnTo>
                    <a:pt x="1163708" y="847823"/>
                  </a:lnTo>
                  <a:lnTo>
                    <a:pt x="1230753" y="852596"/>
                  </a:lnTo>
                  <a:lnTo>
                    <a:pt x="1299048" y="856675"/>
                  </a:lnTo>
                  <a:lnTo>
                    <a:pt x="1368536" y="860044"/>
                  </a:lnTo>
                  <a:lnTo>
                    <a:pt x="1439165" y="862689"/>
                  </a:lnTo>
                  <a:lnTo>
                    <a:pt x="1510879" y="864597"/>
                  </a:lnTo>
                  <a:lnTo>
                    <a:pt x="1583626" y="865751"/>
                  </a:lnTo>
                  <a:lnTo>
                    <a:pt x="1657350" y="866139"/>
                  </a:lnTo>
                  <a:lnTo>
                    <a:pt x="1730976" y="865751"/>
                  </a:lnTo>
                  <a:lnTo>
                    <a:pt x="1803630" y="864597"/>
                  </a:lnTo>
                  <a:lnTo>
                    <a:pt x="1875257" y="862689"/>
                  </a:lnTo>
                  <a:lnTo>
                    <a:pt x="1945803" y="860044"/>
                  </a:lnTo>
                  <a:lnTo>
                    <a:pt x="2015213" y="856675"/>
                  </a:lnTo>
                  <a:lnTo>
                    <a:pt x="2083434" y="852596"/>
                  </a:lnTo>
                  <a:lnTo>
                    <a:pt x="2150411" y="847823"/>
                  </a:lnTo>
                  <a:lnTo>
                    <a:pt x="2216090" y="842368"/>
                  </a:lnTo>
                  <a:lnTo>
                    <a:pt x="2280416" y="836247"/>
                  </a:lnTo>
                  <a:lnTo>
                    <a:pt x="2343335" y="829474"/>
                  </a:lnTo>
                  <a:lnTo>
                    <a:pt x="2404793" y="822062"/>
                  </a:lnTo>
                  <a:lnTo>
                    <a:pt x="2464735" y="814027"/>
                  </a:lnTo>
                  <a:lnTo>
                    <a:pt x="2523108" y="805383"/>
                  </a:lnTo>
                  <a:lnTo>
                    <a:pt x="2579856" y="796143"/>
                  </a:lnTo>
                  <a:lnTo>
                    <a:pt x="2634927" y="786323"/>
                  </a:lnTo>
                  <a:lnTo>
                    <a:pt x="2688264" y="775936"/>
                  </a:lnTo>
                  <a:lnTo>
                    <a:pt x="2739815" y="764998"/>
                  </a:lnTo>
                  <a:lnTo>
                    <a:pt x="2789524" y="753521"/>
                  </a:lnTo>
                  <a:lnTo>
                    <a:pt x="2837338" y="741521"/>
                  </a:lnTo>
                  <a:lnTo>
                    <a:pt x="2883202" y="729011"/>
                  </a:lnTo>
                  <a:lnTo>
                    <a:pt x="2927062" y="716007"/>
                  </a:lnTo>
                  <a:lnTo>
                    <a:pt x="2968863" y="702522"/>
                  </a:lnTo>
                  <a:lnTo>
                    <a:pt x="3008552" y="688571"/>
                  </a:lnTo>
                  <a:lnTo>
                    <a:pt x="3046074" y="674167"/>
                  </a:lnTo>
                  <a:lnTo>
                    <a:pt x="3081374" y="659326"/>
                  </a:lnTo>
                  <a:lnTo>
                    <a:pt x="3145093" y="628389"/>
                  </a:lnTo>
                  <a:lnTo>
                    <a:pt x="3199276" y="595871"/>
                  </a:lnTo>
                  <a:lnTo>
                    <a:pt x="3243487" y="561889"/>
                  </a:lnTo>
                  <a:lnTo>
                    <a:pt x="3277292" y="526557"/>
                  </a:lnTo>
                  <a:lnTo>
                    <a:pt x="3300257" y="489989"/>
                  </a:lnTo>
                  <a:lnTo>
                    <a:pt x="3311948" y="452299"/>
                  </a:lnTo>
                  <a:lnTo>
                    <a:pt x="3313429" y="433069"/>
                  </a:lnTo>
                  <a:lnTo>
                    <a:pt x="3311948" y="413840"/>
                  </a:lnTo>
                  <a:lnTo>
                    <a:pt x="3300257" y="376150"/>
                  </a:lnTo>
                  <a:lnTo>
                    <a:pt x="3277292" y="339582"/>
                  </a:lnTo>
                  <a:lnTo>
                    <a:pt x="3243487" y="304250"/>
                  </a:lnTo>
                  <a:lnTo>
                    <a:pt x="3199276" y="270268"/>
                  </a:lnTo>
                  <a:lnTo>
                    <a:pt x="3145093" y="237750"/>
                  </a:lnTo>
                  <a:lnTo>
                    <a:pt x="3081374" y="206813"/>
                  </a:lnTo>
                  <a:lnTo>
                    <a:pt x="3046074" y="191972"/>
                  </a:lnTo>
                  <a:lnTo>
                    <a:pt x="3008552" y="177568"/>
                  </a:lnTo>
                  <a:lnTo>
                    <a:pt x="2968863" y="163617"/>
                  </a:lnTo>
                  <a:lnTo>
                    <a:pt x="2927062" y="150132"/>
                  </a:lnTo>
                  <a:lnTo>
                    <a:pt x="2883202" y="137128"/>
                  </a:lnTo>
                  <a:lnTo>
                    <a:pt x="2837338" y="124618"/>
                  </a:lnTo>
                  <a:lnTo>
                    <a:pt x="2789524" y="112618"/>
                  </a:lnTo>
                  <a:lnTo>
                    <a:pt x="2739815" y="101141"/>
                  </a:lnTo>
                  <a:lnTo>
                    <a:pt x="2688264" y="90203"/>
                  </a:lnTo>
                  <a:lnTo>
                    <a:pt x="2634927" y="79816"/>
                  </a:lnTo>
                  <a:lnTo>
                    <a:pt x="2579856" y="69996"/>
                  </a:lnTo>
                  <a:lnTo>
                    <a:pt x="2523108" y="60756"/>
                  </a:lnTo>
                  <a:lnTo>
                    <a:pt x="2464735" y="52112"/>
                  </a:lnTo>
                  <a:lnTo>
                    <a:pt x="2404793" y="44077"/>
                  </a:lnTo>
                  <a:lnTo>
                    <a:pt x="2343335" y="36665"/>
                  </a:lnTo>
                  <a:lnTo>
                    <a:pt x="2280416" y="29892"/>
                  </a:lnTo>
                  <a:lnTo>
                    <a:pt x="2216090" y="23771"/>
                  </a:lnTo>
                  <a:lnTo>
                    <a:pt x="2150411" y="18316"/>
                  </a:lnTo>
                  <a:lnTo>
                    <a:pt x="2083434" y="13543"/>
                  </a:lnTo>
                  <a:lnTo>
                    <a:pt x="2015213" y="9464"/>
                  </a:lnTo>
                  <a:lnTo>
                    <a:pt x="1945803" y="6095"/>
                  </a:lnTo>
                  <a:lnTo>
                    <a:pt x="1875257" y="3450"/>
                  </a:lnTo>
                  <a:lnTo>
                    <a:pt x="1803630" y="1542"/>
                  </a:lnTo>
                  <a:lnTo>
                    <a:pt x="1730976" y="388"/>
                  </a:lnTo>
                  <a:lnTo>
                    <a:pt x="165735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4"/>
            <p:cNvSpPr/>
            <p:nvPr/>
          </p:nvSpPr>
          <p:spPr>
            <a:xfrm>
              <a:off x="4643120" y="1483360"/>
              <a:ext cx="3313429" cy="866140"/>
            </a:xfrm>
            <a:custGeom>
              <a:rect b="b" l="l" r="r" t="t"/>
              <a:pathLst>
                <a:path extrusionOk="0" h="866139" w="3313429">
                  <a:moveTo>
                    <a:pt x="1657350" y="0"/>
                  </a:moveTo>
                  <a:lnTo>
                    <a:pt x="1730976" y="388"/>
                  </a:lnTo>
                  <a:lnTo>
                    <a:pt x="1803630" y="1542"/>
                  </a:lnTo>
                  <a:lnTo>
                    <a:pt x="1875257" y="3450"/>
                  </a:lnTo>
                  <a:lnTo>
                    <a:pt x="1945803" y="6095"/>
                  </a:lnTo>
                  <a:lnTo>
                    <a:pt x="2015213" y="9464"/>
                  </a:lnTo>
                  <a:lnTo>
                    <a:pt x="2083434" y="13543"/>
                  </a:lnTo>
                  <a:lnTo>
                    <a:pt x="2150411" y="18316"/>
                  </a:lnTo>
                  <a:lnTo>
                    <a:pt x="2216090" y="23771"/>
                  </a:lnTo>
                  <a:lnTo>
                    <a:pt x="2280416" y="29892"/>
                  </a:lnTo>
                  <a:lnTo>
                    <a:pt x="2343335" y="36665"/>
                  </a:lnTo>
                  <a:lnTo>
                    <a:pt x="2404793" y="44077"/>
                  </a:lnTo>
                  <a:lnTo>
                    <a:pt x="2464735" y="52112"/>
                  </a:lnTo>
                  <a:lnTo>
                    <a:pt x="2523108" y="60756"/>
                  </a:lnTo>
                  <a:lnTo>
                    <a:pt x="2579856" y="69996"/>
                  </a:lnTo>
                  <a:lnTo>
                    <a:pt x="2634927" y="79816"/>
                  </a:lnTo>
                  <a:lnTo>
                    <a:pt x="2688264" y="90203"/>
                  </a:lnTo>
                  <a:lnTo>
                    <a:pt x="2739815" y="101141"/>
                  </a:lnTo>
                  <a:lnTo>
                    <a:pt x="2789524" y="112618"/>
                  </a:lnTo>
                  <a:lnTo>
                    <a:pt x="2837338" y="124618"/>
                  </a:lnTo>
                  <a:lnTo>
                    <a:pt x="2883202" y="137128"/>
                  </a:lnTo>
                  <a:lnTo>
                    <a:pt x="2927062" y="150132"/>
                  </a:lnTo>
                  <a:lnTo>
                    <a:pt x="2968863" y="163617"/>
                  </a:lnTo>
                  <a:lnTo>
                    <a:pt x="3008552" y="177568"/>
                  </a:lnTo>
                  <a:lnTo>
                    <a:pt x="3046074" y="191972"/>
                  </a:lnTo>
                  <a:lnTo>
                    <a:pt x="3081374" y="206813"/>
                  </a:lnTo>
                  <a:lnTo>
                    <a:pt x="3145093" y="237750"/>
                  </a:lnTo>
                  <a:lnTo>
                    <a:pt x="3199276" y="270268"/>
                  </a:lnTo>
                  <a:lnTo>
                    <a:pt x="3243487" y="304250"/>
                  </a:lnTo>
                  <a:lnTo>
                    <a:pt x="3277292" y="339582"/>
                  </a:lnTo>
                  <a:lnTo>
                    <a:pt x="3300257" y="376150"/>
                  </a:lnTo>
                  <a:lnTo>
                    <a:pt x="3311948" y="413840"/>
                  </a:lnTo>
                  <a:lnTo>
                    <a:pt x="3313429" y="433069"/>
                  </a:lnTo>
                  <a:lnTo>
                    <a:pt x="3311948" y="452299"/>
                  </a:lnTo>
                  <a:lnTo>
                    <a:pt x="3300257" y="489989"/>
                  </a:lnTo>
                  <a:lnTo>
                    <a:pt x="3277292" y="526557"/>
                  </a:lnTo>
                  <a:lnTo>
                    <a:pt x="3243487" y="561889"/>
                  </a:lnTo>
                  <a:lnTo>
                    <a:pt x="3199276" y="595871"/>
                  </a:lnTo>
                  <a:lnTo>
                    <a:pt x="3145093" y="628389"/>
                  </a:lnTo>
                  <a:lnTo>
                    <a:pt x="3081374" y="659326"/>
                  </a:lnTo>
                  <a:lnTo>
                    <a:pt x="3046074" y="674167"/>
                  </a:lnTo>
                  <a:lnTo>
                    <a:pt x="3008552" y="688571"/>
                  </a:lnTo>
                  <a:lnTo>
                    <a:pt x="2968863" y="702522"/>
                  </a:lnTo>
                  <a:lnTo>
                    <a:pt x="2927062" y="716007"/>
                  </a:lnTo>
                  <a:lnTo>
                    <a:pt x="2883202" y="729011"/>
                  </a:lnTo>
                  <a:lnTo>
                    <a:pt x="2837338" y="741521"/>
                  </a:lnTo>
                  <a:lnTo>
                    <a:pt x="2789524" y="753521"/>
                  </a:lnTo>
                  <a:lnTo>
                    <a:pt x="2739815" y="764998"/>
                  </a:lnTo>
                  <a:lnTo>
                    <a:pt x="2688264" y="775936"/>
                  </a:lnTo>
                  <a:lnTo>
                    <a:pt x="2634927" y="786323"/>
                  </a:lnTo>
                  <a:lnTo>
                    <a:pt x="2579856" y="796143"/>
                  </a:lnTo>
                  <a:lnTo>
                    <a:pt x="2523108" y="805383"/>
                  </a:lnTo>
                  <a:lnTo>
                    <a:pt x="2464735" y="814027"/>
                  </a:lnTo>
                  <a:lnTo>
                    <a:pt x="2404793" y="822062"/>
                  </a:lnTo>
                  <a:lnTo>
                    <a:pt x="2343335" y="829474"/>
                  </a:lnTo>
                  <a:lnTo>
                    <a:pt x="2280416" y="836247"/>
                  </a:lnTo>
                  <a:lnTo>
                    <a:pt x="2216090" y="842368"/>
                  </a:lnTo>
                  <a:lnTo>
                    <a:pt x="2150411" y="847823"/>
                  </a:lnTo>
                  <a:lnTo>
                    <a:pt x="2083434" y="852596"/>
                  </a:lnTo>
                  <a:lnTo>
                    <a:pt x="2015213" y="856675"/>
                  </a:lnTo>
                  <a:lnTo>
                    <a:pt x="1945803" y="860044"/>
                  </a:lnTo>
                  <a:lnTo>
                    <a:pt x="1875257" y="862689"/>
                  </a:lnTo>
                  <a:lnTo>
                    <a:pt x="1803630" y="864597"/>
                  </a:lnTo>
                  <a:lnTo>
                    <a:pt x="1730976" y="865751"/>
                  </a:lnTo>
                  <a:lnTo>
                    <a:pt x="1657350" y="866139"/>
                  </a:lnTo>
                  <a:lnTo>
                    <a:pt x="1583626" y="865751"/>
                  </a:lnTo>
                  <a:lnTo>
                    <a:pt x="1510879" y="864597"/>
                  </a:lnTo>
                  <a:lnTo>
                    <a:pt x="1439165" y="862689"/>
                  </a:lnTo>
                  <a:lnTo>
                    <a:pt x="1368536" y="860044"/>
                  </a:lnTo>
                  <a:lnTo>
                    <a:pt x="1299048" y="856675"/>
                  </a:lnTo>
                  <a:lnTo>
                    <a:pt x="1230753" y="852596"/>
                  </a:lnTo>
                  <a:lnTo>
                    <a:pt x="1163708" y="847823"/>
                  </a:lnTo>
                  <a:lnTo>
                    <a:pt x="1097964" y="842368"/>
                  </a:lnTo>
                  <a:lnTo>
                    <a:pt x="1033578" y="836247"/>
                  </a:lnTo>
                  <a:lnTo>
                    <a:pt x="970602" y="829474"/>
                  </a:lnTo>
                  <a:lnTo>
                    <a:pt x="909092" y="822062"/>
                  </a:lnTo>
                  <a:lnTo>
                    <a:pt x="849101" y="814027"/>
                  </a:lnTo>
                  <a:lnTo>
                    <a:pt x="790683" y="805383"/>
                  </a:lnTo>
                  <a:lnTo>
                    <a:pt x="733892" y="796143"/>
                  </a:lnTo>
                  <a:lnTo>
                    <a:pt x="678784" y="786323"/>
                  </a:lnTo>
                  <a:lnTo>
                    <a:pt x="625411" y="775936"/>
                  </a:lnTo>
                  <a:lnTo>
                    <a:pt x="573828" y="764998"/>
                  </a:lnTo>
                  <a:lnTo>
                    <a:pt x="524090" y="753521"/>
                  </a:lnTo>
                  <a:lnTo>
                    <a:pt x="476250" y="741521"/>
                  </a:lnTo>
                  <a:lnTo>
                    <a:pt x="430362" y="729011"/>
                  </a:lnTo>
                  <a:lnTo>
                    <a:pt x="386481" y="716007"/>
                  </a:lnTo>
                  <a:lnTo>
                    <a:pt x="344660" y="702522"/>
                  </a:lnTo>
                  <a:lnTo>
                    <a:pt x="304955" y="688571"/>
                  </a:lnTo>
                  <a:lnTo>
                    <a:pt x="267419" y="674167"/>
                  </a:lnTo>
                  <a:lnTo>
                    <a:pt x="232106" y="659326"/>
                  </a:lnTo>
                  <a:lnTo>
                    <a:pt x="168367" y="628389"/>
                  </a:lnTo>
                  <a:lnTo>
                    <a:pt x="114170" y="595871"/>
                  </a:lnTo>
                  <a:lnTo>
                    <a:pt x="69950" y="561889"/>
                  </a:lnTo>
                  <a:lnTo>
                    <a:pt x="36140" y="526557"/>
                  </a:lnTo>
                  <a:lnTo>
                    <a:pt x="13173" y="489989"/>
                  </a:lnTo>
                  <a:lnTo>
                    <a:pt x="1481" y="452299"/>
                  </a:lnTo>
                  <a:lnTo>
                    <a:pt x="0" y="433069"/>
                  </a:lnTo>
                  <a:lnTo>
                    <a:pt x="1481" y="413840"/>
                  </a:lnTo>
                  <a:lnTo>
                    <a:pt x="13173" y="376150"/>
                  </a:lnTo>
                  <a:lnTo>
                    <a:pt x="36140" y="339582"/>
                  </a:lnTo>
                  <a:lnTo>
                    <a:pt x="69950" y="304250"/>
                  </a:lnTo>
                  <a:lnTo>
                    <a:pt x="114170" y="270268"/>
                  </a:lnTo>
                  <a:lnTo>
                    <a:pt x="168367" y="237750"/>
                  </a:lnTo>
                  <a:lnTo>
                    <a:pt x="232106" y="206813"/>
                  </a:lnTo>
                  <a:lnTo>
                    <a:pt x="267419" y="191972"/>
                  </a:lnTo>
                  <a:lnTo>
                    <a:pt x="304955" y="177568"/>
                  </a:lnTo>
                  <a:lnTo>
                    <a:pt x="344660" y="163617"/>
                  </a:lnTo>
                  <a:lnTo>
                    <a:pt x="386481" y="150132"/>
                  </a:lnTo>
                  <a:lnTo>
                    <a:pt x="430362" y="137128"/>
                  </a:lnTo>
                  <a:lnTo>
                    <a:pt x="476249" y="124618"/>
                  </a:lnTo>
                  <a:lnTo>
                    <a:pt x="524090" y="112618"/>
                  </a:lnTo>
                  <a:lnTo>
                    <a:pt x="573828" y="101141"/>
                  </a:lnTo>
                  <a:lnTo>
                    <a:pt x="625411" y="90203"/>
                  </a:lnTo>
                  <a:lnTo>
                    <a:pt x="678784" y="79816"/>
                  </a:lnTo>
                  <a:lnTo>
                    <a:pt x="733892" y="69996"/>
                  </a:lnTo>
                  <a:lnTo>
                    <a:pt x="790683" y="60756"/>
                  </a:lnTo>
                  <a:lnTo>
                    <a:pt x="849101" y="52112"/>
                  </a:lnTo>
                  <a:lnTo>
                    <a:pt x="909092" y="44077"/>
                  </a:lnTo>
                  <a:lnTo>
                    <a:pt x="970602" y="36665"/>
                  </a:lnTo>
                  <a:lnTo>
                    <a:pt x="1033578" y="29892"/>
                  </a:lnTo>
                  <a:lnTo>
                    <a:pt x="1097964" y="23771"/>
                  </a:lnTo>
                  <a:lnTo>
                    <a:pt x="1163708" y="18316"/>
                  </a:lnTo>
                  <a:lnTo>
                    <a:pt x="1230753" y="13543"/>
                  </a:lnTo>
                  <a:lnTo>
                    <a:pt x="1299048" y="9464"/>
                  </a:lnTo>
                  <a:lnTo>
                    <a:pt x="1368536" y="6095"/>
                  </a:lnTo>
                  <a:lnTo>
                    <a:pt x="1439165" y="3450"/>
                  </a:lnTo>
                  <a:lnTo>
                    <a:pt x="1510879" y="1542"/>
                  </a:lnTo>
                  <a:lnTo>
                    <a:pt x="1583626" y="388"/>
                  </a:lnTo>
                  <a:lnTo>
                    <a:pt x="1657350" y="0"/>
                  </a:lnTo>
                  <a:close/>
                </a:path>
                <a:path extrusionOk="0" h="866139" w="3313429">
                  <a:moveTo>
                    <a:pt x="0" y="0"/>
                  </a:moveTo>
                  <a:lnTo>
                    <a:pt x="0" y="0"/>
                  </a:lnTo>
                </a:path>
                <a:path extrusionOk="0" h="866139" w="3313429">
                  <a:moveTo>
                    <a:pt x="3313429" y="866139"/>
                  </a:moveTo>
                  <a:lnTo>
                    <a:pt x="3313429" y="866139"/>
                  </a:lnTo>
                </a:path>
              </a:pathLst>
            </a:custGeom>
            <a:noFill/>
            <a:ln cap="flat" cmpd="sng" w="255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9" name="Google Shape;259;p4"/>
          <p:cNvSpPr txBox="1"/>
          <p:nvPr/>
        </p:nvSpPr>
        <p:spPr>
          <a:xfrm>
            <a:off x="5515609" y="1312281"/>
            <a:ext cx="2029232" cy="32060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IN" sz="2000">
                <a:solidFill>
                  <a:srgbClr val="FFFFFF"/>
                </a:solidFill>
                <a:latin typeface="Calibri"/>
                <a:ea typeface="Calibri"/>
                <a:cs typeface="Calibri"/>
                <a:sym typeface="Calibri"/>
              </a:rPr>
              <a:t>Business Listing</a:t>
            </a:r>
            <a:endParaRPr sz="2000">
              <a:solidFill>
                <a:schemeClr val="dk1"/>
              </a:solidFill>
              <a:latin typeface="Calibri"/>
              <a:ea typeface="Calibri"/>
              <a:cs typeface="Calibri"/>
              <a:sym typeface="Calibri"/>
            </a:endParaRPr>
          </a:p>
        </p:txBody>
      </p:sp>
      <p:grpSp>
        <p:nvGrpSpPr>
          <p:cNvPr id="260" name="Google Shape;260;p4"/>
          <p:cNvGrpSpPr/>
          <p:nvPr/>
        </p:nvGrpSpPr>
        <p:grpSpPr>
          <a:xfrm>
            <a:off x="4931410" y="3163178"/>
            <a:ext cx="3242310" cy="717520"/>
            <a:chOff x="4931409" y="4221479"/>
            <a:chExt cx="3242310" cy="957580"/>
          </a:xfrm>
        </p:grpSpPr>
        <p:sp>
          <p:nvSpPr>
            <p:cNvPr id="261" name="Google Shape;261;p4"/>
            <p:cNvSpPr/>
            <p:nvPr/>
          </p:nvSpPr>
          <p:spPr>
            <a:xfrm>
              <a:off x="5003799" y="4241799"/>
              <a:ext cx="3168650" cy="937260"/>
            </a:xfrm>
            <a:custGeom>
              <a:rect b="b" l="l" r="r" t="t"/>
              <a:pathLst>
                <a:path extrusionOk="0" h="937260" w="3168650">
                  <a:moveTo>
                    <a:pt x="1583690" y="0"/>
                  </a:moveTo>
                  <a:lnTo>
                    <a:pt x="1258570" y="8889"/>
                  </a:lnTo>
                  <a:lnTo>
                    <a:pt x="957579" y="35560"/>
                  </a:lnTo>
                  <a:lnTo>
                    <a:pt x="688339" y="78739"/>
                  </a:lnTo>
                  <a:lnTo>
                    <a:pt x="457200" y="134619"/>
                  </a:lnTo>
                  <a:lnTo>
                    <a:pt x="355600" y="167639"/>
                  </a:lnTo>
                  <a:lnTo>
                    <a:pt x="264160" y="203200"/>
                  </a:lnTo>
                  <a:lnTo>
                    <a:pt x="186689" y="241300"/>
                  </a:lnTo>
                  <a:lnTo>
                    <a:pt x="120650" y="283210"/>
                  </a:lnTo>
                  <a:lnTo>
                    <a:pt x="68579" y="326389"/>
                  </a:lnTo>
                  <a:lnTo>
                    <a:pt x="31750" y="372110"/>
                  </a:lnTo>
                  <a:lnTo>
                    <a:pt x="7620" y="419100"/>
                  </a:lnTo>
                  <a:lnTo>
                    <a:pt x="0" y="468630"/>
                  </a:lnTo>
                  <a:lnTo>
                    <a:pt x="2539" y="492760"/>
                  </a:lnTo>
                  <a:lnTo>
                    <a:pt x="17779" y="541019"/>
                  </a:lnTo>
                  <a:lnTo>
                    <a:pt x="48260" y="588010"/>
                  </a:lnTo>
                  <a:lnTo>
                    <a:pt x="120650" y="652780"/>
                  </a:lnTo>
                  <a:lnTo>
                    <a:pt x="186689" y="694689"/>
                  </a:lnTo>
                  <a:lnTo>
                    <a:pt x="264160" y="732789"/>
                  </a:lnTo>
                  <a:lnTo>
                    <a:pt x="355600" y="768350"/>
                  </a:lnTo>
                  <a:lnTo>
                    <a:pt x="457200" y="802639"/>
                  </a:lnTo>
                  <a:lnTo>
                    <a:pt x="688339" y="858519"/>
                  </a:lnTo>
                  <a:lnTo>
                    <a:pt x="957579" y="900430"/>
                  </a:lnTo>
                  <a:lnTo>
                    <a:pt x="1258570" y="927100"/>
                  </a:lnTo>
                  <a:lnTo>
                    <a:pt x="1583690" y="937260"/>
                  </a:lnTo>
                  <a:lnTo>
                    <a:pt x="1910079" y="927100"/>
                  </a:lnTo>
                  <a:lnTo>
                    <a:pt x="2211070" y="900430"/>
                  </a:lnTo>
                  <a:lnTo>
                    <a:pt x="2480309" y="858519"/>
                  </a:lnTo>
                  <a:lnTo>
                    <a:pt x="2712720" y="802639"/>
                  </a:lnTo>
                  <a:lnTo>
                    <a:pt x="2814320" y="768350"/>
                  </a:lnTo>
                  <a:lnTo>
                    <a:pt x="2904490" y="732789"/>
                  </a:lnTo>
                  <a:lnTo>
                    <a:pt x="2981959" y="694689"/>
                  </a:lnTo>
                  <a:lnTo>
                    <a:pt x="3048000" y="652780"/>
                  </a:lnTo>
                  <a:lnTo>
                    <a:pt x="3100070" y="609600"/>
                  </a:lnTo>
                  <a:lnTo>
                    <a:pt x="3136900" y="565150"/>
                  </a:lnTo>
                  <a:lnTo>
                    <a:pt x="3162300" y="516889"/>
                  </a:lnTo>
                  <a:lnTo>
                    <a:pt x="3168650" y="468630"/>
                  </a:lnTo>
                  <a:lnTo>
                    <a:pt x="3166109" y="443230"/>
                  </a:lnTo>
                  <a:lnTo>
                    <a:pt x="3150870" y="396239"/>
                  </a:lnTo>
                  <a:lnTo>
                    <a:pt x="3120390" y="349250"/>
                  </a:lnTo>
                  <a:lnTo>
                    <a:pt x="3048000" y="283210"/>
                  </a:lnTo>
                  <a:lnTo>
                    <a:pt x="2981959" y="241300"/>
                  </a:lnTo>
                  <a:lnTo>
                    <a:pt x="2904490" y="203200"/>
                  </a:lnTo>
                  <a:lnTo>
                    <a:pt x="2814320" y="167639"/>
                  </a:lnTo>
                  <a:lnTo>
                    <a:pt x="2712720" y="134619"/>
                  </a:lnTo>
                  <a:lnTo>
                    <a:pt x="2480309" y="78739"/>
                  </a:lnTo>
                  <a:lnTo>
                    <a:pt x="2211070" y="35560"/>
                  </a:lnTo>
                  <a:lnTo>
                    <a:pt x="1910079" y="8889"/>
                  </a:lnTo>
                  <a:lnTo>
                    <a:pt x="1583690" y="0"/>
                  </a:lnTo>
                  <a:close/>
                </a:path>
              </a:pathLst>
            </a:custGeom>
            <a:solidFill>
              <a:srgbClr val="000000">
                <a:alpha val="36862"/>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4"/>
            <p:cNvSpPr/>
            <p:nvPr/>
          </p:nvSpPr>
          <p:spPr>
            <a:xfrm>
              <a:off x="5003799" y="4240529"/>
              <a:ext cx="3169920" cy="937260"/>
            </a:xfrm>
            <a:custGeom>
              <a:rect b="b" l="l" r="r" t="t"/>
              <a:pathLst>
                <a:path extrusionOk="0" h="937260" w="3169920">
                  <a:moveTo>
                    <a:pt x="1584959" y="0"/>
                  </a:moveTo>
                  <a:lnTo>
                    <a:pt x="1657287" y="442"/>
                  </a:lnTo>
                  <a:lnTo>
                    <a:pt x="1728629" y="1758"/>
                  </a:lnTo>
                  <a:lnTo>
                    <a:pt x="1798930" y="3932"/>
                  </a:lnTo>
                  <a:lnTo>
                    <a:pt x="1868132" y="6946"/>
                  </a:lnTo>
                  <a:lnTo>
                    <a:pt x="1936181" y="10784"/>
                  </a:lnTo>
                  <a:lnTo>
                    <a:pt x="2003019" y="15429"/>
                  </a:lnTo>
                  <a:lnTo>
                    <a:pt x="2068591" y="20864"/>
                  </a:lnTo>
                  <a:lnTo>
                    <a:pt x="2132841" y="27073"/>
                  </a:lnTo>
                  <a:lnTo>
                    <a:pt x="2195713" y="34039"/>
                  </a:lnTo>
                  <a:lnTo>
                    <a:pt x="2257149" y="41745"/>
                  </a:lnTo>
                  <a:lnTo>
                    <a:pt x="2317096" y="50175"/>
                  </a:lnTo>
                  <a:lnTo>
                    <a:pt x="2375495" y="59312"/>
                  </a:lnTo>
                  <a:lnTo>
                    <a:pt x="2432292" y="69139"/>
                  </a:lnTo>
                  <a:lnTo>
                    <a:pt x="2487429" y="79639"/>
                  </a:lnTo>
                  <a:lnTo>
                    <a:pt x="2540851" y="90797"/>
                  </a:lnTo>
                  <a:lnTo>
                    <a:pt x="2592503" y="102594"/>
                  </a:lnTo>
                  <a:lnTo>
                    <a:pt x="2642326" y="115015"/>
                  </a:lnTo>
                  <a:lnTo>
                    <a:pt x="2690267" y="128042"/>
                  </a:lnTo>
                  <a:lnTo>
                    <a:pt x="2736268" y="141660"/>
                  </a:lnTo>
                  <a:lnTo>
                    <a:pt x="2780273" y="155850"/>
                  </a:lnTo>
                  <a:lnTo>
                    <a:pt x="2822226" y="170598"/>
                  </a:lnTo>
                  <a:lnTo>
                    <a:pt x="2862072" y="185885"/>
                  </a:lnTo>
                  <a:lnTo>
                    <a:pt x="2899753" y="201696"/>
                  </a:lnTo>
                  <a:lnTo>
                    <a:pt x="2935215" y="218013"/>
                  </a:lnTo>
                  <a:lnTo>
                    <a:pt x="2999252" y="252100"/>
                  </a:lnTo>
                  <a:lnTo>
                    <a:pt x="3053736" y="288012"/>
                  </a:lnTo>
                  <a:lnTo>
                    <a:pt x="3098218" y="325617"/>
                  </a:lnTo>
                  <a:lnTo>
                    <a:pt x="3132247" y="364780"/>
                  </a:lnTo>
                  <a:lnTo>
                    <a:pt x="3155376" y="405368"/>
                  </a:lnTo>
                  <a:lnTo>
                    <a:pt x="3167156" y="447247"/>
                  </a:lnTo>
                  <a:lnTo>
                    <a:pt x="3168650" y="468630"/>
                  </a:lnTo>
                  <a:lnTo>
                    <a:pt x="3167156" y="490012"/>
                  </a:lnTo>
                  <a:lnTo>
                    <a:pt x="3155376" y="531891"/>
                  </a:lnTo>
                  <a:lnTo>
                    <a:pt x="3132247" y="572479"/>
                  </a:lnTo>
                  <a:lnTo>
                    <a:pt x="3098218" y="611642"/>
                  </a:lnTo>
                  <a:lnTo>
                    <a:pt x="3053736" y="649247"/>
                  </a:lnTo>
                  <a:lnTo>
                    <a:pt x="2999252" y="685159"/>
                  </a:lnTo>
                  <a:lnTo>
                    <a:pt x="2935215" y="719246"/>
                  </a:lnTo>
                  <a:lnTo>
                    <a:pt x="2899753" y="735563"/>
                  </a:lnTo>
                  <a:lnTo>
                    <a:pt x="2862072" y="751374"/>
                  </a:lnTo>
                  <a:lnTo>
                    <a:pt x="2822226" y="766661"/>
                  </a:lnTo>
                  <a:lnTo>
                    <a:pt x="2780273" y="781409"/>
                  </a:lnTo>
                  <a:lnTo>
                    <a:pt x="2736268" y="795599"/>
                  </a:lnTo>
                  <a:lnTo>
                    <a:pt x="2690267" y="809217"/>
                  </a:lnTo>
                  <a:lnTo>
                    <a:pt x="2642326" y="822244"/>
                  </a:lnTo>
                  <a:lnTo>
                    <a:pt x="2592503" y="834665"/>
                  </a:lnTo>
                  <a:lnTo>
                    <a:pt x="2540851" y="846462"/>
                  </a:lnTo>
                  <a:lnTo>
                    <a:pt x="2487429" y="857620"/>
                  </a:lnTo>
                  <a:lnTo>
                    <a:pt x="2432292" y="868120"/>
                  </a:lnTo>
                  <a:lnTo>
                    <a:pt x="2375495" y="877947"/>
                  </a:lnTo>
                  <a:lnTo>
                    <a:pt x="2317096" y="887084"/>
                  </a:lnTo>
                  <a:lnTo>
                    <a:pt x="2257149" y="895514"/>
                  </a:lnTo>
                  <a:lnTo>
                    <a:pt x="2195713" y="903220"/>
                  </a:lnTo>
                  <a:lnTo>
                    <a:pt x="2132841" y="910186"/>
                  </a:lnTo>
                  <a:lnTo>
                    <a:pt x="2068591" y="916395"/>
                  </a:lnTo>
                  <a:lnTo>
                    <a:pt x="2003019" y="921830"/>
                  </a:lnTo>
                  <a:lnTo>
                    <a:pt x="1936181" y="926475"/>
                  </a:lnTo>
                  <a:lnTo>
                    <a:pt x="1868132" y="930313"/>
                  </a:lnTo>
                  <a:lnTo>
                    <a:pt x="1798930" y="933327"/>
                  </a:lnTo>
                  <a:lnTo>
                    <a:pt x="1728629" y="935501"/>
                  </a:lnTo>
                  <a:lnTo>
                    <a:pt x="1657287" y="936817"/>
                  </a:lnTo>
                  <a:lnTo>
                    <a:pt x="1584959" y="937260"/>
                  </a:lnTo>
                  <a:lnTo>
                    <a:pt x="1512629" y="936817"/>
                  </a:lnTo>
                  <a:lnTo>
                    <a:pt x="1441279" y="935501"/>
                  </a:lnTo>
                  <a:lnTo>
                    <a:pt x="1370966" y="933327"/>
                  </a:lnTo>
                  <a:lnTo>
                    <a:pt x="1301745" y="930313"/>
                  </a:lnTo>
                  <a:lnTo>
                    <a:pt x="1233675" y="926475"/>
                  </a:lnTo>
                  <a:lnTo>
                    <a:pt x="1166811" y="921830"/>
                  </a:lnTo>
                  <a:lnTo>
                    <a:pt x="1101209" y="916395"/>
                  </a:lnTo>
                  <a:lnTo>
                    <a:pt x="1036925" y="910186"/>
                  </a:lnTo>
                  <a:lnTo>
                    <a:pt x="974018" y="903220"/>
                  </a:lnTo>
                  <a:lnTo>
                    <a:pt x="912541" y="895514"/>
                  </a:lnTo>
                  <a:lnTo>
                    <a:pt x="852553" y="887084"/>
                  </a:lnTo>
                  <a:lnTo>
                    <a:pt x="794110" y="877947"/>
                  </a:lnTo>
                  <a:lnTo>
                    <a:pt x="737267" y="868120"/>
                  </a:lnTo>
                  <a:lnTo>
                    <a:pt x="682082" y="857620"/>
                  </a:lnTo>
                  <a:lnTo>
                    <a:pt x="628611" y="846462"/>
                  </a:lnTo>
                  <a:lnTo>
                    <a:pt x="576909" y="834665"/>
                  </a:lnTo>
                  <a:lnTo>
                    <a:pt x="527035" y="822244"/>
                  </a:lnTo>
                  <a:lnTo>
                    <a:pt x="479043" y="809217"/>
                  </a:lnTo>
                  <a:lnTo>
                    <a:pt x="432991" y="795599"/>
                  </a:lnTo>
                  <a:lnTo>
                    <a:pt x="388934" y="781409"/>
                  </a:lnTo>
                  <a:lnTo>
                    <a:pt x="346930" y="766661"/>
                  </a:lnTo>
                  <a:lnTo>
                    <a:pt x="307034" y="751374"/>
                  </a:lnTo>
                  <a:lnTo>
                    <a:pt x="269304" y="735563"/>
                  </a:lnTo>
                  <a:lnTo>
                    <a:pt x="233795" y="719246"/>
                  </a:lnTo>
                  <a:lnTo>
                    <a:pt x="169667" y="685159"/>
                  </a:lnTo>
                  <a:lnTo>
                    <a:pt x="115101" y="649247"/>
                  </a:lnTo>
                  <a:lnTo>
                    <a:pt x="70551" y="611642"/>
                  </a:lnTo>
                  <a:lnTo>
                    <a:pt x="36465" y="572479"/>
                  </a:lnTo>
                  <a:lnTo>
                    <a:pt x="13296" y="531891"/>
                  </a:lnTo>
                  <a:lnTo>
                    <a:pt x="1496" y="490012"/>
                  </a:lnTo>
                  <a:lnTo>
                    <a:pt x="0" y="468630"/>
                  </a:lnTo>
                  <a:lnTo>
                    <a:pt x="1496" y="447247"/>
                  </a:lnTo>
                  <a:lnTo>
                    <a:pt x="13296" y="405368"/>
                  </a:lnTo>
                  <a:lnTo>
                    <a:pt x="36465" y="364780"/>
                  </a:lnTo>
                  <a:lnTo>
                    <a:pt x="70551" y="325617"/>
                  </a:lnTo>
                  <a:lnTo>
                    <a:pt x="115101" y="288012"/>
                  </a:lnTo>
                  <a:lnTo>
                    <a:pt x="169667" y="252100"/>
                  </a:lnTo>
                  <a:lnTo>
                    <a:pt x="233795" y="218013"/>
                  </a:lnTo>
                  <a:lnTo>
                    <a:pt x="269304" y="201696"/>
                  </a:lnTo>
                  <a:lnTo>
                    <a:pt x="307034" y="185885"/>
                  </a:lnTo>
                  <a:lnTo>
                    <a:pt x="346930" y="170598"/>
                  </a:lnTo>
                  <a:lnTo>
                    <a:pt x="388934" y="155850"/>
                  </a:lnTo>
                  <a:lnTo>
                    <a:pt x="432991" y="141660"/>
                  </a:lnTo>
                  <a:lnTo>
                    <a:pt x="479043" y="128042"/>
                  </a:lnTo>
                  <a:lnTo>
                    <a:pt x="527035" y="115015"/>
                  </a:lnTo>
                  <a:lnTo>
                    <a:pt x="576909" y="102594"/>
                  </a:lnTo>
                  <a:lnTo>
                    <a:pt x="628611" y="90797"/>
                  </a:lnTo>
                  <a:lnTo>
                    <a:pt x="682082" y="79639"/>
                  </a:lnTo>
                  <a:lnTo>
                    <a:pt x="737267" y="69139"/>
                  </a:lnTo>
                  <a:lnTo>
                    <a:pt x="794110" y="59312"/>
                  </a:lnTo>
                  <a:lnTo>
                    <a:pt x="852553" y="50175"/>
                  </a:lnTo>
                  <a:lnTo>
                    <a:pt x="912541" y="41745"/>
                  </a:lnTo>
                  <a:lnTo>
                    <a:pt x="974018" y="34039"/>
                  </a:lnTo>
                  <a:lnTo>
                    <a:pt x="1036925" y="27073"/>
                  </a:lnTo>
                  <a:lnTo>
                    <a:pt x="1101209" y="20864"/>
                  </a:lnTo>
                  <a:lnTo>
                    <a:pt x="1166811" y="15429"/>
                  </a:lnTo>
                  <a:lnTo>
                    <a:pt x="1233675" y="10784"/>
                  </a:lnTo>
                  <a:lnTo>
                    <a:pt x="1301745" y="6946"/>
                  </a:lnTo>
                  <a:lnTo>
                    <a:pt x="1370966" y="3932"/>
                  </a:lnTo>
                  <a:lnTo>
                    <a:pt x="1441279" y="1758"/>
                  </a:lnTo>
                  <a:lnTo>
                    <a:pt x="1512629" y="442"/>
                  </a:lnTo>
                  <a:lnTo>
                    <a:pt x="1584959" y="0"/>
                  </a:lnTo>
                  <a:close/>
                </a:path>
                <a:path extrusionOk="0" h="937260" w="3169920">
                  <a:moveTo>
                    <a:pt x="0" y="0"/>
                  </a:moveTo>
                  <a:lnTo>
                    <a:pt x="0" y="0"/>
                  </a:lnTo>
                </a:path>
                <a:path extrusionOk="0" h="937260" w="3169920">
                  <a:moveTo>
                    <a:pt x="3169920" y="937260"/>
                  </a:moveTo>
                  <a:lnTo>
                    <a:pt x="3169920" y="93726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4"/>
            <p:cNvSpPr/>
            <p:nvPr/>
          </p:nvSpPr>
          <p:spPr>
            <a:xfrm>
              <a:off x="5971997" y="4221479"/>
              <a:ext cx="1088390" cy="27940"/>
            </a:xfrm>
            <a:custGeom>
              <a:rect b="b" l="l" r="r" t="t"/>
              <a:pathLst>
                <a:path extrusionOk="0" h="27939" w="1088390">
                  <a:moveTo>
                    <a:pt x="1088390" y="27940"/>
                  </a:moveTo>
                  <a:lnTo>
                    <a:pt x="937895" y="13970"/>
                  </a:lnTo>
                  <a:lnTo>
                    <a:pt x="924217" y="12700"/>
                  </a:lnTo>
                  <a:lnTo>
                    <a:pt x="869492" y="7620"/>
                  </a:lnTo>
                  <a:lnTo>
                    <a:pt x="544372" y="0"/>
                  </a:lnTo>
                  <a:lnTo>
                    <a:pt x="217982" y="7620"/>
                  </a:lnTo>
                  <a:lnTo>
                    <a:pt x="163487" y="12700"/>
                  </a:lnTo>
                  <a:lnTo>
                    <a:pt x="149860" y="13970"/>
                  </a:lnTo>
                  <a:lnTo>
                    <a:pt x="0" y="27940"/>
                  </a:lnTo>
                  <a:lnTo>
                    <a:pt x="1088390" y="27940"/>
                  </a:lnTo>
                  <a:close/>
                </a:path>
              </a:pathLst>
            </a:custGeom>
            <a:solidFill>
              <a:srgbClr val="E4ED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4"/>
            <p:cNvSpPr/>
            <p:nvPr/>
          </p:nvSpPr>
          <p:spPr>
            <a:xfrm>
              <a:off x="5850479" y="4248149"/>
              <a:ext cx="1331595" cy="15240"/>
            </a:xfrm>
            <a:custGeom>
              <a:rect b="b" l="l" r="r" t="t"/>
              <a:pathLst>
                <a:path extrusionOk="0" h="15239" w="1331595">
                  <a:moveTo>
                    <a:pt x="1196231" y="0"/>
                  </a:moveTo>
                  <a:lnTo>
                    <a:pt x="135146" y="0"/>
                  </a:lnTo>
                  <a:lnTo>
                    <a:pt x="39780" y="8889"/>
                  </a:lnTo>
                  <a:lnTo>
                    <a:pt x="0" y="15239"/>
                  </a:lnTo>
                  <a:lnTo>
                    <a:pt x="1331594" y="15239"/>
                  </a:lnTo>
                  <a:lnTo>
                    <a:pt x="1292000" y="8889"/>
                  </a:lnTo>
                  <a:lnTo>
                    <a:pt x="1196231" y="0"/>
                  </a:lnTo>
                  <a:close/>
                </a:path>
              </a:pathLst>
            </a:custGeom>
            <a:solidFill>
              <a:srgbClr val="E3E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4"/>
            <p:cNvSpPr/>
            <p:nvPr/>
          </p:nvSpPr>
          <p:spPr>
            <a:xfrm>
              <a:off x="5755004" y="4263389"/>
              <a:ext cx="1522095" cy="15240"/>
            </a:xfrm>
            <a:custGeom>
              <a:rect b="b" l="l" r="r" t="t"/>
              <a:pathLst>
                <a:path extrusionOk="0" h="15239" w="1522095">
                  <a:moveTo>
                    <a:pt x="1427069" y="0"/>
                  </a:moveTo>
                  <a:lnTo>
                    <a:pt x="95474" y="0"/>
                  </a:lnTo>
                  <a:lnTo>
                    <a:pt x="0" y="15240"/>
                  </a:lnTo>
                  <a:lnTo>
                    <a:pt x="1522095" y="15240"/>
                  </a:lnTo>
                  <a:lnTo>
                    <a:pt x="1427069" y="0"/>
                  </a:lnTo>
                  <a:close/>
                </a:path>
              </a:pathLst>
            </a:custGeom>
            <a:solidFill>
              <a:srgbClr val="E2E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4"/>
            <p:cNvSpPr/>
            <p:nvPr/>
          </p:nvSpPr>
          <p:spPr>
            <a:xfrm>
              <a:off x="5667486" y="4277359"/>
              <a:ext cx="1696720" cy="15240"/>
            </a:xfrm>
            <a:custGeom>
              <a:rect b="b" l="l" r="r" t="t"/>
              <a:pathLst>
                <a:path extrusionOk="0" h="15239" w="1696720">
                  <a:moveTo>
                    <a:pt x="1601694" y="0"/>
                  </a:moveTo>
                  <a:lnTo>
                    <a:pt x="95474" y="0"/>
                  </a:lnTo>
                  <a:lnTo>
                    <a:pt x="0" y="15239"/>
                  </a:lnTo>
                  <a:lnTo>
                    <a:pt x="1696720" y="15239"/>
                  </a:lnTo>
                  <a:lnTo>
                    <a:pt x="1601694" y="0"/>
                  </a:lnTo>
                  <a:close/>
                </a:path>
              </a:pathLst>
            </a:custGeom>
            <a:solidFill>
              <a:srgbClr val="E1E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4"/>
            <p:cNvSpPr/>
            <p:nvPr/>
          </p:nvSpPr>
          <p:spPr>
            <a:xfrm>
              <a:off x="5593339" y="4291329"/>
              <a:ext cx="1845310" cy="15240"/>
            </a:xfrm>
            <a:custGeom>
              <a:rect b="b" l="l" r="r" t="t"/>
              <a:pathLst>
                <a:path extrusionOk="0" h="15239" w="1845309">
                  <a:moveTo>
                    <a:pt x="1762948" y="0"/>
                  </a:moveTo>
                  <a:lnTo>
                    <a:pt x="82103" y="0"/>
                  </a:lnTo>
                  <a:lnTo>
                    <a:pt x="26410" y="8890"/>
                  </a:lnTo>
                  <a:lnTo>
                    <a:pt x="0" y="15240"/>
                  </a:lnTo>
                  <a:lnTo>
                    <a:pt x="1844934" y="15240"/>
                  </a:lnTo>
                  <a:lnTo>
                    <a:pt x="1818380" y="8890"/>
                  </a:lnTo>
                  <a:lnTo>
                    <a:pt x="1762948" y="0"/>
                  </a:lnTo>
                  <a:close/>
                </a:path>
              </a:pathLst>
            </a:custGeom>
            <a:solidFill>
              <a:srgbClr val="E0EA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4"/>
            <p:cNvSpPr/>
            <p:nvPr/>
          </p:nvSpPr>
          <p:spPr>
            <a:xfrm>
              <a:off x="5535237" y="4305299"/>
              <a:ext cx="1961514" cy="15240"/>
            </a:xfrm>
            <a:custGeom>
              <a:rect b="b" l="l" r="r" t="t"/>
              <a:pathLst>
                <a:path extrusionOk="0" h="15239" w="1961515">
                  <a:moveTo>
                    <a:pt x="1897726" y="0"/>
                  </a:moveTo>
                  <a:lnTo>
                    <a:pt x="63384" y="0"/>
                  </a:lnTo>
                  <a:lnTo>
                    <a:pt x="0" y="15239"/>
                  </a:lnTo>
                  <a:lnTo>
                    <a:pt x="1961457" y="15239"/>
                  </a:lnTo>
                  <a:lnTo>
                    <a:pt x="1897726" y="0"/>
                  </a:lnTo>
                  <a:close/>
                </a:path>
              </a:pathLst>
            </a:custGeom>
            <a:solidFill>
              <a:srgbClr val="DFEA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4"/>
            <p:cNvSpPr/>
            <p:nvPr/>
          </p:nvSpPr>
          <p:spPr>
            <a:xfrm>
              <a:off x="5477134" y="4319269"/>
              <a:ext cx="2078355" cy="15240"/>
            </a:xfrm>
            <a:custGeom>
              <a:rect b="b" l="l" r="r" t="t"/>
              <a:pathLst>
                <a:path extrusionOk="0" h="15239" w="2078354">
                  <a:moveTo>
                    <a:pt x="2014248" y="0"/>
                  </a:moveTo>
                  <a:lnTo>
                    <a:pt x="63384" y="0"/>
                  </a:lnTo>
                  <a:lnTo>
                    <a:pt x="0" y="15239"/>
                  </a:lnTo>
                  <a:lnTo>
                    <a:pt x="2077979" y="15239"/>
                  </a:lnTo>
                  <a:lnTo>
                    <a:pt x="2014248" y="0"/>
                  </a:lnTo>
                  <a:close/>
                </a:path>
              </a:pathLst>
            </a:custGeom>
            <a:solidFill>
              <a:srgbClr val="DEE9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4"/>
            <p:cNvSpPr/>
            <p:nvPr/>
          </p:nvSpPr>
          <p:spPr>
            <a:xfrm>
              <a:off x="5413750" y="4334509"/>
              <a:ext cx="2205355" cy="15240"/>
            </a:xfrm>
            <a:custGeom>
              <a:rect b="b" l="l" r="r" t="t"/>
              <a:pathLst>
                <a:path extrusionOk="0" h="15239" w="2205354">
                  <a:moveTo>
                    <a:pt x="2141364" y="0"/>
                  </a:moveTo>
                  <a:lnTo>
                    <a:pt x="63384" y="0"/>
                  </a:lnTo>
                  <a:lnTo>
                    <a:pt x="0" y="15239"/>
                  </a:lnTo>
                  <a:lnTo>
                    <a:pt x="2205095" y="15239"/>
                  </a:lnTo>
                  <a:lnTo>
                    <a:pt x="2141364" y="0"/>
                  </a:lnTo>
                  <a:close/>
                </a:path>
              </a:pathLst>
            </a:custGeom>
            <a:solidFill>
              <a:srgbClr val="DD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4"/>
            <p:cNvSpPr/>
            <p:nvPr/>
          </p:nvSpPr>
          <p:spPr>
            <a:xfrm>
              <a:off x="5363893" y="4348479"/>
              <a:ext cx="2305050" cy="15240"/>
            </a:xfrm>
            <a:custGeom>
              <a:rect b="b" l="l" r="r" t="t"/>
              <a:pathLst>
                <a:path extrusionOk="0" h="15239" w="2305050">
                  <a:moveTo>
                    <a:pt x="2249640" y="0"/>
                  </a:moveTo>
                  <a:lnTo>
                    <a:pt x="55138" y="0"/>
                  </a:lnTo>
                  <a:lnTo>
                    <a:pt x="23446" y="7620"/>
                  </a:lnTo>
                  <a:lnTo>
                    <a:pt x="0" y="15240"/>
                  </a:lnTo>
                  <a:lnTo>
                    <a:pt x="2304952" y="15240"/>
                  </a:lnTo>
                  <a:lnTo>
                    <a:pt x="2281506" y="7620"/>
                  </a:lnTo>
                  <a:lnTo>
                    <a:pt x="2249640" y="0"/>
                  </a:lnTo>
                  <a:close/>
                </a:path>
              </a:pathLst>
            </a:custGeom>
            <a:solidFill>
              <a:srgbClr val="DC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4"/>
            <p:cNvSpPr/>
            <p:nvPr/>
          </p:nvSpPr>
          <p:spPr>
            <a:xfrm>
              <a:off x="5320909" y="4362449"/>
              <a:ext cx="2391410" cy="15240"/>
            </a:xfrm>
            <a:custGeom>
              <a:rect b="b" l="l" r="r" t="t"/>
              <a:pathLst>
                <a:path extrusionOk="0" h="15239" w="2391409">
                  <a:moveTo>
                    <a:pt x="2344029" y="0"/>
                  </a:moveTo>
                  <a:lnTo>
                    <a:pt x="46892" y="0"/>
                  </a:lnTo>
                  <a:lnTo>
                    <a:pt x="0" y="15239"/>
                  </a:lnTo>
                  <a:lnTo>
                    <a:pt x="2390921" y="15239"/>
                  </a:lnTo>
                  <a:lnTo>
                    <a:pt x="2344029" y="0"/>
                  </a:lnTo>
                  <a:close/>
                </a:path>
              </a:pathLst>
            </a:custGeom>
            <a:solidFill>
              <a:srgbClr val="DBE7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4"/>
            <p:cNvSpPr/>
            <p:nvPr/>
          </p:nvSpPr>
          <p:spPr>
            <a:xfrm>
              <a:off x="5279389" y="4376419"/>
              <a:ext cx="2473960" cy="15240"/>
            </a:xfrm>
            <a:custGeom>
              <a:rect b="b" l="l" r="r" t="t"/>
              <a:pathLst>
                <a:path extrusionOk="0" h="15239" w="2473959">
                  <a:moveTo>
                    <a:pt x="2428533" y="0"/>
                  </a:moveTo>
                  <a:lnTo>
                    <a:pt x="45426" y="0"/>
                  </a:lnTo>
                  <a:lnTo>
                    <a:pt x="6350" y="12699"/>
                  </a:lnTo>
                  <a:lnTo>
                    <a:pt x="0" y="15239"/>
                  </a:lnTo>
                  <a:lnTo>
                    <a:pt x="2473960" y="15239"/>
                  </a:lnTo>
                  <a:lnTo>
                    <a:pt x="2467610" y="12699"/>
                  </a:lnTo>
                  <a:lnTo>
                    <a:pt x="2428533" y="0"/>
                  </a:lnTo>
                  <a:close/>
                </a:path>
              </a:pathLst>
            </a:custGeom>
            <a:solidFill>
              <a:srgbClr val="DAE7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4"/>
            <p:cNvSpPr/>
            <p:nvPr/>
          </p:nvSpPr>
          <p:spPr>
            <a:xfrm>
              <a:off x="5244464" y="4390389"/>
              <a:ext cx="2543810" cy="15240"/>
            </a:xfrm>
            <a:custGeom>
              <a:rect b="b" l="l" r="r" t="t"/>
              <a:pathLst>
                <a:path extrusionOk="0" h="15239" w="2543809">
                  <a:moveTo>
                    <a:pt x="2505710" y="0"/>
                  </a:moveTo>
                  <a:lnTo>
                    <a:pt x="38100" y="0"/>
                  </a:lnTo>
                  <a:lnTo>
                    <a:pt x="0" y="15240"/>
                  </a:lnTo>
                  <a:lnTo>
                    <a:pt x="2543810" y="15240"/>
                  </a:lnTo>
                  <a:lnTo>
                    <a:pt x="2505710" y="0"/>
                  </a:lnTo>
                  <a:close/>
                </a:path>
              </a:pathLst>
            </a:custGeom>
            <a:solidFill>
              <a:srgbClr val="D9E6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4"/>
            <p:cNvSpPr/>
            <p:nvPr/>
          </p:nvSpPr>
          <p:spPr>
            <a:xfrm>
              <a:off x="5206364" y="4404359"/>
              <a:ext cx="2620010" cy="16510"/>
            </a:xfrm>
            <a:custGeom>
              <a:rect b="b" l="l" r="r" t="t"/>
              <a:pathLst>
                <a:path extrusionOk="0" h="16510" w="2620009">
                  <a:moveTo>
                    <a:pt x="2578734" y="0"/>
                  </a:moveTo>
                  <a:lnTo>
                    <a:pt x="41274" y="0"/>
                  </a:lnTo>
                  <a:lnTo>
                    <a:pt x="0" y="16509"/>
                  </a:lnTo>
                  <a:lnTo>
                    <a:pt x="2620009" y="16509"/>
                  </a:lnTo>
                  <a:lnTo>
                    <a:pt x="2578734" y="0"/>
                  </a:lnTo>
                  <a:close/>
                </a:path>
              </a:pathLst>
            </a:custGeom>
            <a:solidFill>
              <a:srgbClr val="D8E5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4"/>
            <p:cNvSpPr/>
            <p:nvPr/>
          </p:nvSpPr>
          <p:spPr>
            <a:xfrm>
              <a:off x="5176519" y="4419599"/>
              <a:ext cx="2679700" cy="15240"/>
            </a:xfrm>
            <a:custGeom>
              <a:rect b="b" l="l" r="r" t="t"/>
              <a:pathLst>
                <a:path extrusionOk="0" h="15239" w="2679700">
                  <a:moveTo>
                    <a:pt x="2646679" y="0"/>
                  </a:moveTo>
                  <a:lnTo>
                    <a:pt x="33019" y="0"/>
                  </a:lnTo>
                  <a:lnTo>
                    <a:pt x="20319" y="5080"/>
                  </a:lnTo>
                  <a:lnTo>
                    <a:pt x="0" y="15239"/>
                  </a:lnTo>
                  <a:lnTo>
                    <a:pt x="2679372" y="15239"/>
                  </a:lnTo>
                  <a:lnTo>
                    <a:pt x="2659379" y="5080"/>
                  </a:lnTo>
                  <a:lnTo>
                    <a:pt x="2646679" y="0"/>
                  </a:lnTo>
                  <a:close/>
                </a:path>
              </a:pathLst>
            </a:custGeom>
            <a:solidFill>
              <a:srgbClr val="D7E5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4"/>
            <p:cNvSpPr/>
            <p:nvPr/>
          </p:nvSpPr>
          <p:spPr>
            <a:xfrm>
              <a:off x="5148579" y="4433569"/>
              <a:ext cx="2734945" cy="15240"/>
            </a:xfrm>
            <a:custGeom>
              <a:rect b="b" l="l" r="r" t="t"/>
              <a:pathLst>
                <a:path extrusionOk="0" h="15239" w="2734945">
                  <a:moveTo>
                    <a:pt x="2704813" y="0"/>
                  </a:moveTo>
                  <a:lnTo>
                    <a:pt x="30480" y="0"/>
                  </a:lnTo>
                  <a:lnTo>
                    <a:pt x="0" y="15239"/>
                  </a:lnTo>
                  <a:lnTo>
                    <a:pt x="2734801" y="15239"/>
                  </a:lnTo>
                  <a:lnTo>
                    <a:pt x="2704813" y="0"/>
                  </a:lnTo>
                  <a:close/>
                </a:path>
              </a:pathLst>
            </a:custGeom>
            <a:solidFill>
              <a:srgbClr val="D6E4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4"/>
            <p:cNvSpPr/>
            <p:nvPr/>
          </p:nvSpPr>
          <p:spPr>
            <a:xfrm>
              <a:off x="5120639" y="4447539"/>
              <a:ext cx="2790825" cy="15240"/>
            </a:xfrm>
            <a:custGeom>
              <a:rect b="b" l="l" r="r" t="t"/>
              <a:pathLst>
                <a:path extrusionOk="0" h="15239" w="2790825">
                  <a:moveTo>
                    <a:pt x="2760242" y="0"/>
                  </a:moveTo>
                  <a:lnTo>
                    <a:pt x="30479" y="0"/>
                  </a:lnTo>
                  <a:lnTo>
                    <a:pt x="0" y="15240"/>
                  </a:lnTo>
                  <a:lnTo>
                    <a:pt x="2790230" y="15240"/>
                  </a:lnTo>
                  <a:lnTo>
                    <a:pt x="2760242" y="0"/>
                  </a:lnTo>
                  <a:close/>
                </a:path>
              </a:pathLst>
            </a:custGeom>
            <a:solidFill>
              <a:srgbClr val="D5E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4"/>
            <p:cNvSpPr/>
            <p:nvPr/>
          </p:nvSpPr>
          <p:spPr>
            <a:xfrm>
              <a:off x="5098256" y="4461509"/>
              <a:ext cx="2835910" cy="15240"/>
            </a:xfrm>
            <a:custGeom>
              <a:rect b="b" l="l" r="r" t="t"/>
              <a:pathLst>
                <a:path extrusionOk="0" h="15239" w="2835909">
                  <a:moveTo>
                    <a:pt x="2810115" y="0"/>
                  </a:moveTo>
                  <a:lnTo>
                    <a:pt x="24923" y="0"/>
                  </a:lnTo>
                  <a:lnTo>
                    <a:pt x="19843" y="2539"/>
                  </a:lnTo>
                  <a:lnTo>
                    <a:pt x="0" y="15239"/>
                  </a:lnTo>
                  <a:lnTo>
                    <a:pt x="2835751" y="15239"/>
                  </a:lnTo>
                  <a:lnTo>
                    <a:pt x="2815113" y="2539"/>
                  </a:lnTo>
                  <a:lnTo>
                    <a:pt x="2810115" y="0"/>
                  </a:lnTo>
                  <a:close/>
                </a:path>
              </a:pathLst>
            </a:custGeom>
            <a:solidFill>
              <a:srgbClr val="D4E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4"/>
            <p:cNvSpPr/>
            <p:nvPr/>
          </p:nvSpPr>
          <p:spPr>
            <a:xfrm>
              <a:off x="5074443" y="4476749"/>
              <a:ext cx="2884805" cy="15240"/>
            </a:xfrm>
            <a:custGeom>
              <a:rect b="b" l="l" r="r" t="t"/>
              <a:pathLst>
                <a:path extrusionOk="0" h="15239" w="2884804">
                  <a:moveTo>
                    <a:pt x="2859563" y="0"/>
                  </a:moveTo>
                  <a:lnTo>
                    <a:pt x="23812" y="0"/>
                  </a:lnTo>
                  <a:lnTo>
                    <a:pt x="0" y="15239"/>
                  </a:lnTo>
                  <a:lnTo>
                    <a:pt x="2884328" y="15239"/>
                  </a:lnTo>
                  <a:lnTo>
                    <a:pt x="2859563" y="0"/>
                  </a:lnTo>
                  <a:close/>
                </a:path>
              </a:pathLst>
            </a:custGeom>
            <a:solidFill>
              <a:srgbClr val="D3E2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4"/>
            <p:cNvSpPr/>
            <p:nvPr/>
          </p:nvSpPr>
          <p:spPr>
            <a:xfrm>
              <a:off x="5052983" y="4490719"/>
              <a:ext cx="2928620" cy="15240"/>
            </a:xfrm>
            <a:custGeom>
              <a:rect b="b" l="l" r="r" t="t"/>
              <a:pathLst>
                <a:path extrusionOk="0" h="15239" w="2928620">
                  <a:moveTo>
                    <a:pt x="2903725" y="0"/>
                  </a:moveTo>
                  <a:lnTo>
                    <a:pt x="23444" y="0"/>
                  </a:lnTo>
                  <a:lnTo>
                    <a:pt x="1616" y="13969"/>
                  </a:lnTo>
                  <a:lnTo>
                    <a:pt x="0" y="15239"/>
                  </a:lnTo>
                  <a:lnTo>
                    <a:pt x="2928004" y="15239"/>
                  </a:lnTo>
                  <a:lnTo>
                    <a:pt x="2926426" y="13969"/>
                  </a:lnTo>
                  <a:lnTo>
                    <a:pt x="2903725" y="0"/>
                  </a:lnTo>
                  <a:close/>
                </a:path>
              </a:pathLst>
            </a:custGeom>
            <a:solidFill>
              <a:srgbClr val="D2E2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4"/>
            <p:cNvSpPr/>
            <p:nvPr/>
          </p:nvSpPr>
          <p:spPr>
            <a:xfrm>
              <a:off x="5035203" y="4504689"/>
              <a:ext cx="2963545" cy="15240"/>
            </a:xfrm>
            <a:custGeom>
              <a:rect b="b" l="l" r="r" t="t"/>
              <a:pathLst>
                <a:path extrusionOk="0" h="15239" w="2963545">
                  <a:moveTo>
                    <a:pt x="2944206" y="0"/>
                  </a:moveTo>
                  <a:lnTo>
                    <a:pt x="19396" y="0"/>
                  </a:lnTo>
                  <a:lnTo>
                    <a:pt x="0" y="15240"/>
                  </a:lnTo>
                  <a:lnTo>
                    <a:pt x="2963140" y="15240"/>
                  </a:lnTo>
                  <a:lnTo>
                    <a:pt x="2944206" y="0"/>
                  </a:lnTo>
                  <a:close/>
                </a:path>
              </a:pathLst>
            </a:custGeom>
            <a:solidFill>
              <a:srgbClr val="D1E1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4"/>
            <p:cNvSpPr/>
            <p:nvPr/>
          </p:nvSpPr>
          <p:spPr>
            <a:xfrm>
              <a:off x="5017423" y="4518659"/>
              <a:ext cx="2998470" cy="15240"/>
            </a:xfrm>
            <a:custGeom>
              <a:rect b="b" l="l" r="r" t="t"/>
              <a:pathLst>
                <a:path extrusionOk="0" h="15239" w="2998470">
                  <a:moveTo>
                    <a:pt x="2979343" y="0"/>
                  </a:moveTo>
                  <a:lnTo>
                    <a:pt x="19396" y="0"/>
                  </a:lnTo>
                  <a:lnTo>
                    <a:pt x="0" y="15239"/>
                  </a:lnTo>
                  <a:lnTo>
                    <a:pt x="2998277" y="15239"/>
                  </a:lnTo>
                  <a:lnTo>
                    <a:pt x="2979343" y="0"/>
                  </a:lnTo>
                  <a:close/>
                </a:path>
              </a:pathLst>
            </a:custGeom>
            <a:solidFill>
              <a:srgbClr val="D0E0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4"/>
            <p:cNvSpPr/>
            <p:nvPr/>
          </p:nvSpPr>
          <p:spPr>
            <a:xfrm>
              <a:off x="5000190" y="4532629"/>
              <a:ext cx="3032760" cy="15240"/>
            </a:xfrm>
            <a:custGeom>
              <a:rect b="b" l="l" r="r" t="t"/>
              <a:pathLst>
                <a:path extrusionOk="0" h="15239" w="3032759">
                  <a:moveTo>
                    <a:pt x="3013932" y="0"/>
                  </a:moveTo>
                  <a:lnTo>
                    <a:pt x="18849" y="0"/>
                  </a:lnTo>
                  <a:lnTo>
                    <a:pt x="1069" y="13970"/>
                  </a:lnTo>
                  <a:lnTo>
                    <a:pt x="0" y="15240"/>
                  </a:lnTo>
                  <a:lnTo>
                    <a:pt x="3032358" y="15240"/>
                  </a:lnTo>
                  <a:lnTo>
                    <a:pt x="3031289" y="13970"/>
                  </a:lnTo>
                  <a:lnTo>
                    <a:pt x="3013932" y="0"/>
                  </a:lnTo>
                  <a:close/>
                </a:path>
              </a:pathLst>
            </a:custGeom>
            <a:solidFill>
              <a:srgbClr val="CFE0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4"/>
            <p:cNvSpPr/>
            <p:nvPr/>
          </p:nvSpPr>
          <p:spPr>
            <a:xfrm>
              <a:off x="4987356" y="4546599"/>
              <a:ext cx="3058160" cy="16510"/>
            </a:xfrm>
            <a:custGeom>
              <a:rect b="b" l="l" r="r" t="t"/>
              <a:pathLst>
                <a:path extrusionOk="0" h="16510" w="3058159">
                  <a:moveTo>
                    <a:pt x="3044123" y="0"/>
                  </a:moveTo>
                  <a:lnTo>
                    <a:pt x="13903" y="0"/>
                  </a:lnTo>
                  <a:lnTo>
                    <a:pt x="0" y="16510"/>
                  </a:lnTo>
                  <a:lnTo>
                    <a:pt x="3058026" y="16510"/>
                  </a:lnTo>
                  <a:lnTo>
                    <a:pt x="3044123" y="0"/>
                  </a:lnTo>
                  <a:close/>
                </a:path>
              </a:pathLst>
            </a:custGeom>
            <a:solidFill>
              <a:srgbClr val="CED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4"/>
            <p:cNvSpPr/>
            <p:nvPr/>
          </p:nvSpPr>
          <p:spPr>
            <a:xfrm>
              <a:off x="4976001" y="4561839"/>
              <a:ext cx="3081020" cy="15240"/>
            </a:xfrm>
            <a:custGeom>
              <a:rect b="b" l="l" r="r" t="t"/>
              <a:pathLst>
                <a:path extrusionOk="0" h="15239" w="3081020">
                  <a:moveTo>
                    <a:pt x="3068312" y="0"/>
                  </a:moveTo>
                  <a:lnTo>
                    <a:pt x="12425" y="0"/>
                  </a:lnTo>
                  <a:lnTo>
                    <a:pt x="4938" y="8890"/>
                  </a:lnTo>
                  <a:lnTo>
                    <a:pt x="0" y="15240"/>
                  </a:lnTo>
                  <a:lnTo>
                    <a:pt x="3080737" y="15240"/>
                  </a:lnTo>
                  <a:lnTo>
                    <a:pt x="3075798" y="8890"/>
                  </a:lnTo>
                  <a:lnTo>
                    <a:pt x="3068312" y="0"/>
                  </a:lnTo>
                  <a:close/>
                </a:path>
              </a:pathLst>
            </a:custGeom>
            <a:solidFill>
              <a:srgbClr val="CDDE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4"/>
            <p:cNvSpPr/>
            <p:nvPr/>
          </p:nvSpPr>
          <p:spPr>
            <a:xfrm>
              <a:off x="4965135" y="4575809"/>
              <a:ext cx="3102610" cy="15240"/>
            </a:xfrm>
            <a:custGeom>
              <a:rect b="b" l="l" r="r" t="t"/>
              <a:pathLst>
                <a:path extrusionOk="0" h="15239" w="3102609">
                  <a:moveTo>
                    <a:pt x="3090615" y="0"/>
                  </a:moveTo>
                  <a:lnTo>
                    <a:pt x="11853" y="0"/>
                  </a:lnTo>
                  <a:lnTo>
                    <a:pt x="0" y="15239"/>
                  </a:lnTo>
                  <a:lnTo>
                    <a:pt x="3102468" y="15239"/>
                  </a:lnTo>
                  <a:lnTo>
                    <a:pt x="3090615" y="0"/>
                  </a:lnTo>
                  <a:close/>
                </a:path>
              </a:pathLst>
            </a:custGeom>
            <a:solidFill>
              <a:srgbClr val="CCDE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4"/>
            <p:cNvSpPr/>
            <p:nvPr/>
          </p:nvSpPr>
          <p:spPr>
            <a:xfrm>
              <a:off x="4956542" y="4589779"/>
              <a:ext cx="3119120" cy="15240"/>
            </a:xfrm>
            <a:custGeom>
              <a:rect b="b" l="l" r="r" t="t"/>
              <a:pathLst>
                <a:path extrusionOk="0" h="15239" w="3119120">
                  <a:moveTo>
                    <a:pt x="3110074" y="0"/>
                  </a:moveTo>
                  <a:lnTo>
                    <a:pt x="9580" y="0"/>
                  </a:lnTo>
                  <a:lnTo>
                    <a:pt x="6617" y="3810"/>
                  </a:lnTo>
                  <a:lnTo>
                    <a:pt x="0" y="15240"/>
                  </a:lnTo>
                  <a:lnTo>
                    <a:pt x="3119053" y="15240"/>
                  </a:lnTo>
                  <a:lnTo>
                    <a:pt x="3113037" y="3810"/>
                  </a:lnTo>
                  <a:lnTo>
                    <a:pt x="3110074" y="0"/>
                  </a:lnTo>
                  <a:close/>
                </a:path>
              </a:pathLst>
            </a:custGeom>
            <a:solidFill>
              <a:srgbClr val="CCDD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4"/>
            <p:cNvSpPr/>
            <p:nvPr/>
          </p:nvSpPr>
          <p:spPr>
            <a:xfrm>
              <a:off x="4948696" y="4603749"/>
              <a:ext cx="3134360" cy="15240"/>
            </a:xfrm>
            <a:custGeom>
              <a:rect b="b" l="l" r="r" t="t"/>
              <a:pathLst>
                <a:path extrusionOk="0" h="15239" w="3134359">
                  <a:moveTo>
                    <a:pt x="3126231" y="0"/>
                  </a:moveTo>
                  <a:lnTo>
                    <a:pt x="8581" y="0"/>
                  </a:lnTo>
                  <a:lnTo>
                    <a:pt x="493" y="13969"/>
                  </a:lnTo>
                  <a:lnTo>
                    <a:pt x="0" y="15239"/>
                  </a:lnTo>
                  <a:lnTo>
                    <a:pt x="3134148" y="15239"/>
                  </a:lnTo>
                  <a:lnTo>
                    <a:pt x="3133583" y="13969"/>
                  </a:lnTo>
                  <a:lnTo>
                    <a:pt x="3126231" y="0"/>
                  </a:lnTo>
                  <a:close/>
                </a:path>
              </a:pathLst>
            </a:custGeom>
            <a:solidFill>
              <a:srgbClr val="CADD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4"/>
            <p:cNvSpPr/>
            <p:nvPr/>
          </p:nvSpPr>
          <p:spPr>
            <a:xfrm>
              <a:off x="4943263" y="4618989"/>
              <a:ext cx="3145790" cy="13970"/>
            </a:xfrm>
            <a:custGeom>
              <a:rect b="b" l="l" r="r" t="t"/>
              <a:pathLst>
                <a:path extrusionOk="0" h="13970" w="3145790">
                  <a:moveTo>
                    <a:pt x="3139581" y="0"/>
                  </a:moveTo>
                  <a:lnTo>
                    <a:pt x="5432" y="0"/>
                  </a:lnTo>
                  <a:lnTo>
                    <a:pt x="0" y="13970"/>
                  </a:lnTo>
                  <a:lnTo>
                    <a:pt x="3145790" y="13970"/>
                  </a:lnTo>
                  <a:lnTo>
                    <a:pt x="3139581" y="0"/>
                  </a:lnTo>
                  <a:close/>
                </a:path>
              </a:pathLst>
            </a:custGeom>
            <a:solidFill>
              <a:srgbClr val="C9D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4"/>
            <p:cNvSpPr/>
            <p:nvPr/>
          </p:nvSpPr>
          <p:spPr>
            <a:xfrm>
              <a:off x="4938294" y="4632959"/>
              <a:ext cx="3156585" cy="15240"/>
            </a:xfrm>
            <a:custGeom>
              <a:rect b="b" l="l" r="r" t="t"/>
              <a:pathLst>
                <a:path extrusionOk="0" h="15239" w="3156584">
                  <a:moveTo>
                    <a:pt x="3150758" y="0"/>
                  </a:moveTo>
                  <a:lnTo>
                    <a:pt x="4968" y="0"/>
                  </a:lnTo>
                  <a:lnTo>
                    <a:pt x="2005" y="7619"/>
                  </a:lnTo>
                  <a:lnTo>
                    <a:pt x="0" y="15239"/>
                  </a:lnTo>
                  <a:lnTo>
                    <a:pt x="3156150" y="15239"/>
                  </a:lnTo>
                  <a:lnTo>
                    <a:pt x="3154145" y="7619"/>
                  </a:lnTo>
                  <a:lnTo>
                    <a:pt x="3150758" y="0"/>
                  </a:lnTo>
                  <a:close/>
                </a:path>
              </a:pathLst>
            </a:custGeom>
            <a:solidFill>
              <a:srgbClr val="C8D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4"/>
            <p:cNvSpPr/>
            <p:nvPr/>
          </p:nvSpPr>
          <p:spPr>
            <a:xfrm>
              <a:off x="4934618" y="4646929"/>
              <a:ext cx="3163570" cy="15240"/>
            </a:xfrm>
            <a:custGeom>
              <a:rect b="b" l="l" r="r" t="t"/>
              <a:pathLst>
                <a:path extrusionOk="0" h="15239" w="3163570">
                  <a:moveTo>
                    <a:pt x="3159492" y="0"/>
                  </a:moveTo>
                  <a:lnTo>
                    <a:pt x="4010" y="0"/>
                  </a:lnTo>
                  <a:lnTo>
                    <a:pt x="0" y="15240"/>
                  </a:lnTo>
                  <a:lnTo>
                    <a:pt x="3163503" y="15240"/>
                  </a:lnTo>
                  <a:lnTo>
                    <a:pt x="3159492" y="0"/>
                  </a:lnTo>
                  <a:close/>
                </a:path>
              </a:pathLst>
            </a:custGeom>
            <a:solidFill>
              <a:srgbClr val="C7D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4"/>
            <p:cNvSpPr/>
            <p:nvPr/>
          </p:nvSpPr>
          <p:spPr>
            <a:xfrm>
              <a:off x="4933378" y="4660899"/>
              <a:ext cx="3166110" cy="15240"/>
            </a:xfrm>
            <a:custGeom>
              <a:rect b="b" l="l" r="r" t="t"/>
              <a:pathLst>
                <a:path extrusionOk="0" h="15239" w="3166109">
                  <a:moveTo>
                    <a:pt x="3165691" y="3810"/>
                  </a:moveTo>
                  <a:lnTo>
                    <a:pt x="3164903" y="3810"/>
                  </a:lnTo>
                  <a:lnTo>
                    <a:pt x="3164903" y="0"/>
                  </a:lnTo>
                  <a:lnTo>
                    <a:pt x="1066" y="0"/>
                  </a:lnTo>
                  <a:lnTo>
                    <a:pt x="1066" y="3810"/>
                  </a:lnTo>
                  <a:lnTo>
                    <a:pt x="0" y="3810"/>
                  </a:lnTo>
                  <a:lnTo>
                    <a:pt x="0" y="15240"/>
                  </a:lnTo>
                  <a:lnTo>
                    <a:pt x="3165691" y="15240"/>
                  </a:lnTo>
                  <a:lnTo>
                    <a:pt x="3165691" y="3810"/>
                  </a:lnTo>
                  <a:close/>
                </a:path>
              </a:pathLst>
            </a:custGeom>
            <a:solidFill>
              <a:srgbClr val="C6DA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4"/>
            <p:cNvSpPr/>
            <p:nvPr/>
          </p:nvSpPr>
          <p:spPr>
            <a:xfrm>
              <a:off x="4931409" y="4674869"/>
              <a:ext cx="3168650" cy="15240"/>
            </a:xfrm>
            <a:custGeom>
              <a:rect b="b" l="l" r="r" t="t"/>
              <a:pathLst>
                <a:path extrusionOk="0" h="15239" w="3168650">
                  <a:moveTo>
                    <a:pt x="3167888" y="0"/>
                  </a:moveTo>
                  <a:lnTo>
                    <a:pt x="1524" y="0"/>
                  </a:lnTo>
                  <a:lnTo>
                    <a:pt x="0" y="15239"/>
                  </a:lnTo>
                  <a:lnTo>
                    <a:pt x="3168649" y="15239"/>
                  </a:lnTo>
                  <a:lnTo>
                    <a:pt x="3167888" y="0"/>
                  </a:lnTo>
                  <a:close/>
                </a:path>
              </a:pathLst>
            </a:custGeom>
            <a:solidFill>
              <a:srgbClr val="C5D9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4"/>
            <p:cNvSpPr/>
            <p:nvPr/>
          </p:nvSpPr>
          <p:spPr>
            <a:xfrm>
              <a:off x="4931409" y="4688839"/>
              <a:ext cx="3168650" cy="16510"/>
            </a:xfrm>
            <a:custGeom>
              <a:rect b="b" l="l" r="r" t="t"/>
              <a:pathLst>
                <a:path extrusionOk="0" h="16510" w="3168650">
                  <a:moveTo>
                    <a:pt x="3168586" y="0"/>
                  </a:moveTo>
                  <a:lnTo>
                    <a:pt x="126" y="0"/>
                  </a:lnTo>
                  <a:lnTo>
                    <a:pt x="0" y="1270"/>
                  </a:lnTo>
                  <a:lnTo>
                    <a:pt x="1604" y="16510"/>
                  </a:lnTo>
                  <a:lnTo>
                    <a:pt x="3167847" y="16510"/>
                  </a:lnTo>
                  <a:lnTo>
                    <a:pt x="3168649" y="1270"/>
                  </a:lnTo>
                  <a:lnTo>
                    <a:pt x="3168586" y="0"/>
                  </a:lnTo>
                  <a:close/>
                </a:path>
              </a:pathLst>
            </a:custGeom>
            <a:solidFill>
              <a:srgbClr val="C4D9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4"/>
            <p:cNvSpPr/>
            <p:nvPr/>
          </p:nvSpPr>
          <p:spPr>
            <a:xfrm>
              <a:off x="4933404" y="4704079"/>
              <a:ext cx="3166110" cy="15240"/>
            </a:xfrm>
            <a:custGeom>
              <a:rect b="b" l="l" r="r" t="t"/>
              <a:pathLst>
                <a:path extrusionOk="0" h="15239" w="3166109">
                  <a:moveTo>
                    <a:pt x="3165652" y="0"/>
                  </a:moveTo>
                  <a:lnTo>
                    <a:pt x="0" y="0"/>
                  </a:lnTo>
                  <a:lnTo>
                    <a:pt x="0" y="10160"/>
                  </a:lnTo>
                  <a:lnTo>
                    <a:pt x="1244" y="10160"/>
                  </a:lnTo>
                  <a:lnTo>
                    <a:pt x="1244" y="15240"/>
                  </a:lnTo>
                  <a:lnTo>
                    <a:pt x="3164675" y="15240"/>
                  </a:lnTo>
                  <a:lnTo>
                    <a:pt x="3164675" y="10160"/>
                  </a:lnTo>
                  <a:lnTo>
                    <a:pt x="3165652" y="10160"/>
                  </a:lnTo>
                  <a:lnTo>
                    <a:pt x="3165652" y="0"/>
                  </a:lnTo>
                  <a:close/>
                </a:path>
              </a:pathLst>
            </a:custGeom>
            <a:solidFill>
              <a:srgbClr val="C3D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4"/>
            <p:cNvSpPr/>
            <p:nvPr/>
          </p:nvSpPr>
          <p:spPr>
            <a:xfrm>
              <a:off x="4935008" y="4718049"/>
              <a:ext cx="3162935" cy="15240"/>
            </a:xfrm>
            <a:custGeom>
              <a:rect b="b" l="l" r="r" t="t"/>
              <a:pathLst>
                <a:path extrusionOk="0" h="15239" w="3162934">
                  <a:moveTo>
                    <a:pt x="3162723" y="0"/>
                  </a:moveTo>
                  <a:lnTo>
                    <a:pt x="0" y="0"/>
                  </a:lnTo>
                  <a:lnTo>
                    <a:pt x="4233" y="15239"/>
                  </a:lnTo>
                  <a:lnTo>
                    <a:pt x="3158490" y="15239"/>
                  </a:lnTo>
                  <a:lnTo>
                    <a:pt x="3162723" y="0"/>
                  </a:lnTo>
                  <a:close/>
                </a:path>
              </a:pathLst>
            </a:custGeom>
            <a:solidFill>
              <a:srgbClr val="C2D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4"/>
            <p:cNvSpPr/>
            <p:nvPr/>
          </p:nvSpPr>
          <p:spPr>
            <a:xfrm>
              <a:off x="4938888" y="4732019"/>
              <a:ext cx="3155315" cy="15240"/>
            </a:xfrm>
            <a:custGeom>
              <a:rect b="b" l="l" r="r" t="t"/>
              <a:pathLst>
                <a:path extrusionOk="0" h="15239" w="3155315">
                  <a:moveTo>
                    <a:pt x="3154962" y="0"/>
                  </a:moveTo>
                  <a:lnTo>
                    <a:pt x="0" y="0"/>
                  </a:lnTo>
                  <a:lnTo>
                    <a:pt x="1411" y="5079"/>
                  </a:lnTo>
                  <a:lnTo>
                    <a:pt x="4967" y="15239"/>
                  </a:lnTo>
                  <a:lnTo>
                    <a:pt x="3149487" y="15239"/>
                  </a:lnTo>
                  <a:lnTo>
                    <a:pt x="3153551" y="5079"/>
                  </a:lnTo>
                  <a:lnTo>
                    <a:pt x="3154962" y="0"/>
                  </a:lnTo>
                  <a:close/>
                </a:path>
              </a:pathLst>
            </a:custGeom>
            <a:solidFill>
              <a:srgbClr val="C1D7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4"/>
            <p:cNvSpPr/>
            <p:nvPr/>
          </p:nvSpPr>
          <p:spPr>
            <a:xfrm>
              <a:off x="4943411" y="4745989"/>
              <a:ext cx="3145790" cy="15240"/>
            </a:xfrm>
            <a:custGeom>
              <a:rect b="b" l="l" r="r" t="t"/>
              <a:pathLst>
                <a:path extrusionOk="0" h="15239" w="3145790">
                  <a:moveTo>
                    <a:pt x="3145472" y="0"/>
                  </a:moveTo>
                  <a:lnTo>
                    <a:pt x="0" y="0"/>
                  </a:lnTo>
                  <a:lnTo>
                    <a:pt x="5333" y="15240"/>
                  </a:lnTo>
                  <a:lnTo>
                    <a:pt x="3139376" y="15240"/>
                  </a:lnTo>
                  <a:lnTo>
                    <a:pt x="3145472" y="0"/>
                  </a:lnTo>
                  <a:close/>
                </a:path>
              </a:pathLst>
            </a:custGeom>
            <a:solidFill>
              <a:srgbClr val="C0D6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4"/>
            <p:cNvSpPr/>
            <p:nvPr/>
          </p:nvSpPr>
          <p:spPr>
            <a:xfrm>
              <a:off x="4948745" y="4761229"/>
              <a:ext cx="3134360" cy="13970"/>
            </a:xfrm>
            <a:custGeom>
              <a:rect b="b" l="l" r="r" t="t"/>
              <a:pathLst>
                <a:path extrusionOk="0" h="13970" w="3134359">
                  <a:moveTo>
                    <a:pt x="3134042" y="0"/>
                  </a:moveTo>
                  <a:lnTo>
                    <a:pt x="0" y="0"/>
                  </a:lnTo>
                  <a:lnTo>
                    <a:pt x="444" y="1270"/>
                  </a:lnTo>
                  <a:lnTo>
                    <a:pt x="7797" y="13970"/>
                  </a:lnTo>
                  <a:lnTo>
                    <a:pt x="3126850" y="13970"/>
                  </a:lnTo>
                  <a:lnTo>
                    <a:pt x="3133534" y="1270"/>
                  </a:lnTo>
                  <a:lnTo>
                    <a:pt x="3134042" y="0"/>
                  </a:lnTo>
                  <a:close/>
                </a:path>
              </a:pathLst>
            </a:custGeom>
            <a:solidFill>
              <a:srgbClr val="BFD6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4"/>
            <p:cNvSpPr/>
            <p:nvPr/>
          </p:nvSpPr>
          <p:spPr>
            <a:xfrm>
              <a:off x="4956542" y="4775199"/>
              <a:ext cx="3119120" cy="15240"/>
            </a:xfrm>
            <a:custGeom>
              <a:rect b="b" l="l" r="r" t="t"/>
              <a:pathLst>
                <a:path extrusionOk="0" h="15239" w="3119120">
                  <a:moveTo>
                    <a:pt x="3119053" y="0"/>
                  </a:moveTo>
                  <a:lnTo>
                    <a:pt x="0" y="0"/>
                  </a:lnTo>
                  <a:lnTo>
                    <a:pt x="6617" y="11430"/>
                  </a:lnTo>
                  <a:lnTo>
                    <a:pt x="9580" y="15239"/>
                  </a:lnTo>
                  <a:lnTo>
                    <a:pt x="3110074" y="15239"/>
                  </a:lnTo>
                  <a:lnTo>
                    <a:pt x="3113037" y="11430"/>
                  </a:lnTo>
                  <a:lnTo>
                    <a:pt x="3119053" y="0"/>
                  </a:lnTo>
                  <a:close/>
                </a:path>
              </a:pathLst>
            </a:custGeom>
            <a:solidFill>
              <a:srgbClr val="BED5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4"/>
            <p:cNvSpPr/>
            <p:nvPr/>
          </p:nvSpPr>
          <p:spPr>
            <a:xfrm>
              <a:off x="4965135" y="4789169"/>
              <a:ext cx="3102610" cy="15240"/>
            </a:xfrm>
            <a:custGeom>
              <a:rect b="b" l="l" r="r" t="t"/>
              <a:pathLst>
                <a:path extrusionOk="0" h="15239" w="3102609">
                  <a:moveTo>
                    <a:pt x="3102468" y="0"/>
                  </a:moveTo>
                  <a:lnTo>
                    <a:pt x="0" y="0"/>
                  </a:lnTo>
                  <a:lnTo>
                    <a:pt x="11853" y="15239"/>
                  </a:lnTo>
                  <a:lnTo>
                    <a:pt x="3090615" y="15239"/>
                  </a:lnTo>
                  <a:lnTo>
                    <a:pt x="3102468" y="0"/>
                  </a:lnTo>
                  <a:close/>
                </a:path>
              </a:pathLst>
            </a:custGeom>
            <a:solidFill>
              <a:srgbClr val="BDD4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4"/>
            <p:cNvSpPr/>
            <p:nvPr/>
          </p:nvSpPr>
          <p:spPr>
            <a:xfrm>
              <a:off x="4976001" y="4803139"/>
              <a:ext cx="3081020" cy="15240"/>
            </a:xfrm>
            <a:custGeom>
              <a:rect b="b" l="l" r="r" t="t"/>
              <a:pathLst>
                <a:path extrusionOk="0" h="15239" w="3081020">
                  <a:moveTo>
                    <a:pt x="3080737" y="0"/>
                  </a:moveTo>
                  <a:lnTo>
                    <a:pt x="0" y="0"/>
                  </a:lnTo>
                  <a:lnTo>
                    <a:pt x="4938" y="6350"/>
                  </a:lnTo>
                  <a:lnTo>
                    <a:pt x="12841" y="15240"/>
                  </a:lnTo>
                  <a:lnTo>
                    <a:pt x="3067896" y="15240"/>
                  </a:lnTo>
                  <a:lnTo>
                    <a:pt x="3075798" y="6350"/>
                  </a:lnTo>
                  <a:lnTo>
                    <a:pt x="3080737" y="0"/>
                  </a:lnTo>
                  <a:close/>
                </a:path>
              </a:pathLst>
            </a:custGeom>
            <a:solidFill>
              <a:srgbClr val="BCD4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4"/>
            <p:cNvSpPr/>
            <p:nvPr/>
          </p:nvSpPr>
          <p:spPr>
            <a:xfrm>
              <a:off x="4987713" y="4817109"/>
              <a:ext cx="3057525" cy="15240"/>
            </a:xfrm>
            <a:custGeom>
              <a:rect b="b" l="l" r="r" t="t"/>
              <a:pathLst>
                <a:path extrusionOk="0" h="15239" w="3057525">
                  <a:moveTo>
                    <a:pt x="3057313" y="0"/>
                  </a:moveTo>
                  <a:lnTo>
                    <a:pt x="0" y="0"/>
                  </a:lnTo>
                  <a:lnTo>
                    <a:pt x="13546" y="15239"/>
                  </a:lnTo>
                  <a:lnTo>
                    <a:pt x="3043766" y="15239"/>
                  </a:lnTo>
                  <a:lnTo>
                    <a:pt x="3057313" y="0"/>
                  </a:lnTo>
                  <a:close/>
                </a:path>
              </a:pathLst>
            </a:custGeom>
            <a:solidFill>
              <a:srgbClr val="BB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4"/>
            <p:cNvSpPr/>
            <p:nvPr/>
          </p:nvSpPr>
          <p:spPr>
            <a:xfrm>
              <a:off x="5000131" y="4831079"/>
              <a:ext cx="3032760" cy="16510"/>
            </a:xfrm>
            <a:custGeom>
              <a:rect b="b" l="l" r="r" t="t"/>
              <a:pathLst>
                <a:path extrusionOk="0" h="16510" w="3032759">
                  <a:moveTo>
                    <a:pt x="3032477" y="0"/>
                  </a:moveTo>
                  <a:lnTo>
                    <a:pt x="0" y="0"/>
                  </a:lnTo>
                  <a:lnTo>
                    <a:pt x="1128" y="1270"/>
                  </a:lnTo>
                  <a:lnTo>
                    <a:pt x="19954" y="16510"/>
                  </a:lnTo>
                  <a:lnTo>
                    <a:pt x="3012971" y="16510"/>
                  </a:lnTo>
                  <a:lnTo>
                    <a:pt x="3031348" y="1270"/>
                  </a:lnTo>
                  <a:lnTo>
                    <a:pt x="3032477" y="0"/>
                  </a:lnTo>
                  <a:close/>
                </a:path>
              </a:pathLst>
            </a:custGeom>
            <a:solidFill>
              <a:srgbClr val="BAD3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4"/>
            <p:cNvSpPr/>
            <p:nvPr/>
          </p:nvSpPr>
          <p:spPr>
            <a:xfrm>
              <a:off x="5018516" y="4846319"/>
              <a:ext cx="2996565" cy="15240"/>
            </a:xfrm>
            <a:custGeom>
              <a:rect b="b" l="l" r="r" t="t"/>
              <a:pathLst>
                <a:path extrusionOk="0" h="15239" w="2996565">
                  <a:moveTo>
                    <a:pt x="2996116" y="0"/>
                  </a:moveTo>
                  <a:lnTo>
                    <a:pt x="0" y="0"/>
                  </a:lnTo>
                  <a:lnTo>
                    <a:pt x="18825" y="15239"/>
                  </a:lnTo>
                  <a:lnTo>
                    <a:pt x="2977739" y="15239"/>
                  </a:lnTo>
                  <a:lnTo>
                    <a:pt x="2996116" y="0"/>
                  </a:lnTo>
                  <a:close/>
                </a:path>
              </a:pathLst>
            </a:custGeom>
            <a:solidFill>
              <a:srgbClr val="B9D2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4"/>
            <p:cNvSpPr/>
            <p:nvPr/>
          </p:nvSpPr>
          <p:spPr>
            <a:xfrm>
              <a:off x="5035774" y="4860289"/>
              <a:ext cx="2962275" cy="15240"/>
            </a:xfrm>
            <a:custGeom>
              <a:rect b="b" l="l" r="r" t="t"/>
              <a:pathLst>
                <a:path extrusionOk="0" h="15239" w="2962275">
                  <a:moveTo>
                    <a:pt x="2962013" y="0"/>
                  </a:moveTo>
                  <a:lnTo>
                    <a:pt x="0" y="0"/>
                  </a:lnTo>
                  <a:lnTo>
                    <a:pt x="18825" y="15240"/>
                  </a:lnTo>
                  <a:lnTo>
                    <a:pt x="2943635" y="15240"/>
                  </a:lnTo>
                  <a:lnTo>
                    <a:pt x="2962013" y="0"/>
                  </a:lnTo>
                  <a:close/>
                </a:path>
              </a:pathLst>
            </a:custGeom>
            <a:solidFill>
              <a:srgbClr val="B8D1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4"/>
            <p:cNvSpPr/>
            <p:nvPr/>
          </p:nvSpPr>
          <p:spPr>
            <a:xfrm>
              <a:off x="5053031" y="4874259"/>
              <a:ext cx="2927985" cy="15240"/>
            </a:xfrm>
            <a:custGeom>
              <a:rect b="b" l="l" r="r" t="t"/>
              <a:pathLst>
                <a:path extrusionOk="0" h="15239" w="2927984">
                  <a:moveTo>
                    <a:pt x="2927910" y="0"/>
                  </a:moveTo>
                  <a:lnTo>
                    <a:pt x="0" y="0"/>
                  </a:lnTo>
                  <a:lnTo>
                    <a:pt x="1568" y="1269"/>
                  </a:lnTo>
                  <a:lnTo>
                    <a:pt x="24101" y="15239"/>
                  </a:lnTo>
                  <a:lnTo>
                    <a:pt x="2902945" y="15239"/>
                  </a:lnTo>
                  <a:lnTo>
                    <a:pt x="2926378" y="1269"/>
                  </a:lnTo>
                  <a:lnTo>
                    <a:pt x="2927910" y="0"/>
                  </a:lnTo>
                  <a:close/>
                </a:path>
              </a:pathLst>
            </a:custGeom>
            <a:solidFill>
              <a:srgbClr val="B7D1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4"/>
            <p:cNvSpPr/>
            <p:nvPr/>
          </p:nvSpPr>
          <p:spPr>
            <a:xfrm>
              <a:off x="5075083" y="4888229"/>
              <a:ext cx="2883535" cy="15240"/>
            </a:xfrm>
            <a:custGeom>
              <a:rect b="b" l="l" r="r" t="t"/>
              <a:pathLst>
                <a:path extrusionOk="0" h="15239" w="2883534">
                  <a:moveTo>
                    <a:pt x="2883022" y="0"/>
                  </a:moveTo>
                  <a:lnTo>
                    <a:pt x="0" y="0"/>
                  </a:lnTo>
                  <a:lnTo>
                    <a:pt x="24580" y="15240"/>
                  </a:lnTo>
                  <a:lnTo>
                    <a:pt x="2857459" y="15240"/>
                  </a:lnTo>
                  <a:lnTo>
                    <a:pt x="2883022" y="0"/>
                  </a:lnTo>
                  <a:close/>
                </a:path>
              </a:pathLst>
            </a:custGeom>
            <a:solidFill>
              <a:srgbClr val="B6D0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4"/>
            <p:cNvSpPr/>
            <p:nvPr/>
          </p:nvSpPr>
          <p:spPr>
            <a:xfrm>
              <a:off x="5099664" y="4903469"/>
              <a:ext cx="2833370" cy="13970"/>
            </a:xfrm>
            <a:custGeom>
              <a:rect b="b" l="l" r="r" t="t"/>
              <a:pathLst>
                <a:path extrusionOk="0" h="13970" w="2833370">
                  <a:moveTo>
                    <a:pt x="2832878" y="0"/>
                  </a:moveTo>
                  <a:lnTo>
                    <a:pt x="0" y="0"/>
                  </a:lnTo>
                  <a:lnTo>
                    <a:pt x="18435" y="11429"/>
                  </a:lnTo>
                  <a:lnTo>
                    <a:pt x="23356" y="13969"/>
                  </a:lnTo>
                  <a:lnTo>
                    <a:pt x="2808863" y="13969"/>
                  </a:lnTo>
                  <a:lnTo>
                    <a:pt x="2813705" y="11429"/>
                  </a:lnTo>
                  <a:lnTo>
                    <a:pt x="2832878" y="0"/>
                  </a:lnTo>
                  <a:close/>
                </a:path>
              </a:pathLst>
            </a:custGeom>
            <a:solidFill>
              <a:srgbClr val="B5C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4"/>
            <p:cNvSpPr/>
            <p:nvPr/>
          </p:nvSpPr>
          <p:spPr>
            <a:xfrm>
              <a:off x="5123021" y="4917439"/>
              <a:ext cx="2785745" cy="15240"/>
            </a:xfrm>
            <a:custGeom>
              <a:rect b="b" l="l" r="r" t="t"/>
              <a:pathLst>
                <a:path extrusionOk="0" h="15239" w="2785745">
                  <a:moveTo>
                    <a:pt x="2785506" y="0"/>
                  </a:moveTo>
                  <a:lnTo>
                    <a:pt x="0" y="0"/>
                  </a:lnTo>
                  <a:lnTo>
                    <a:pt x="29527" y="15240"/>
                  </a:lnTo>
                  <a:lnTo>
                    <a:pt x="2756455" y="15240"/>
                  </a:lnTo>
                  <a:lnTo>
                    <a:pt x="2785506" y="0"/>
                  </a:lnTo>
                  <a:close/>
                </a:path>
              </a:pathLst>
            </a:custGeom>
            <a:solidFill>
              <a:srgbClr val="B4C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4"/>
            <p:cNvSpPr/>
            <p:nvPr/>
          </p:nvSpPr>
          <p:spPr>
            <a:xfrm>
              <a:off x="5150088" y="4931409"/>
              <a:ext cx="2732405" cy="15240"/>
            </a:xfrm>
            <a:custGeom>
              <a:rect b="b" l="l" r="r" t="t"/>
              <a:pathLst>
                <a:path extrusionOk="0" h="15239" w="2732404">
                  <a:moveTo>
                    <a:pt x="2731809" y="0"/>
                  </a:moveTo>
                  <a:lnTo>
                    <a:pt x="0" y="0"/>
                  </a:lnTo>
                  <a:lnTo>
                    <a:pt x="29527" y="15239"/>
                  </a:lnTo>
                  <a:lnTo>
                    <a:pt x="2702758" y="15239"/>
                  </a:lnTo>
                  <a:lnTo>
                    <a:pt x="2731809" y="0"/>
                  </a:lnTo>
                  <a:close/>
                </a:path>
              </a:pathLst>
            </a:custGeom>
            <a:solidFill>
              <a:srgbClr val="B3CE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4"/>
            <p:cNvSpPr/>
            <p:nvPr/>
          </p:nvSpPr>
          <p:spPr>
            <a:xfrm>
              <a:off x="5177154" y="4945379"/>
              <a:ext cx="2678430" cy="15240"/>
            </a:xfrm>
            <a:custGeom>
              <a:rect b="b" l="l" r="r" t="t"/>
              <a:pathLst>
                <a:path extrusionOk="0" h="15239" w="2678429">
                  <a:moveTo>
                    <a:pt x="2678112" y="0"/>
                  </a:moveTo>
                  <a:lnTo>
                    <a:pt x="0" y="0"/>
                  </a:lnTo>
                  <a:lnTo>
                    <a:pt x="19684" y="10160"/>
                  </a:lnTo>
                  <a:lnTo>
                    <a:pt x="32385" y="15240"/>
                  </a:lnTo>
                  <a:lnTo>
                    <a:pt x="2646044" y="15240"/>
                  </a:lnTo>
                  <a:lnTo>
                    <a:pt x="2658744" y="10160"/>
                  </a:lnTo>
                  <a:lnTo>
                    <a:pt x="2678112" y="0"/>
                  </a:lnTo>
                  <a:close/>
                </a:path>
              </a:pathLst>
            </a:custGeom>
            <a:solidFill>
              <a:srgbClr val="B2CE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4"/>
            <p:cNvSpPr/>
            <p:nvPr/>
          </p:nvSpPr>
          <p:spPr>
            <a:xfrm>
              <a:off x="5206364" y="4959349"/>
              <a:ext cx="2620010" cy="15240"/>
            </a:xfrm>
            <a:custGeom>
              <a:rect b="b" l="l" r="r" t="t"/>
              <a:pathLst>
                <a:path extrusionOk="0" h="15239" w="2620009">
                  <a:moveTo>
                    <a:pt x="2620010" y="0"/>
                  </a:moveTo>
                  <a:lnTo>
                    <a:pt x="0" y="0"/>
                  </a:lnTo>
                  <a:lnTo>
                    <a:pt x="38100" y="15239"/>
                  </a:lnTo>
                  <a:lnTo>
                    <a:pt x="2581910" y="15239"/>
                  </a:lnTo>
                  <a:lnTo>
                    <a:pt x="2620010" y="0"/>
                  </a:lnTo>
                  <a:close/>
                </a:path>
              </a:pathLst>
            </a:custGeom>
            <a:solidFill>
              <a:srgbClr val="B1CD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4"/>
            <p:cNvSpPr/>
            <p:nvPr/>
          </p:nvSpPr>
          <p:spPr>
            <a:xfrm>
              <a:off x="5241289" y="4973319"/>
              <a:ext cx="2550160" cy="16510"/>
            </a:xfrm>
            <a:custGeom>
              <a:rect b="b" l="l" r="r" t="t"/>
              <a:pathLst>
                <a:path extrusionOk="0" h="16510" w="2550159">
                  <a:moveTo>
                    <a:pt x="2550160" y="0"/>
                  </a:moveTo>
                  <a:lnTo>
                    <a:pt x="0" y="0"/>
                  </a:lnTo>
                  <a:lnTo>
                    <a:pt x="41275" y="16509"/>
                  </a:lnTo>
                  <a:lnTo>
                    <a:pt x="2508885" y="16509"/>
                  </a:lnTo>
                  <a:lnTo>
                    <a:pt x="2550160" y="0"/>
                  </a:lnTo>
                  <a:close/>
                </a:path>
              </a:pathLst>
            </a:custGeom>
            <a:solidFill>
              <a:srgbClr val="B0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4"/>
            <p:cNvSpPr/>
            <p:nvPr/>
          </p:nvSpPr>
          <p:spPr>
            <a:xfrm>
              <a:off x="5279389" y="4988559"/>
              <a:ext cx="2473960" cy="15240"/>
            </a:xfrm>
            <a:custGeom>
              <a:rect b="b" l="l" r="r" t="t"/>
              <a:pathLst>
                <a:path extrusionOk="0" h="15239" w="2473959">
                  <a:moveTo>
                    <a:pt x="2473959" y="0"/>
                  </a:moveTo>
                  <a:lnTo>
                    <a:pt x="0" y="0"/>
                  </a:lnTo>
                  <a:lnTo>
                    <a:pt x="6349" y="2539"/>
                  </a:lnTo>
                  <a:lnTo>
                    <a:pt x="45426" y="15239"/>
                  </a:lnTo>
                  <a:lnTo>
                    <a:pt x="2428533" y="15239"/>
                  </a:lnTo>
                  <a:lnTo>
                    <a:pt x="2467609" y="2539"/>
                  </a:lnTo>
                  <a:lnTo>
                    <a:pt x="2473959" y="0"/>
                  </a:lnTo>
                  <a:close/>
                </a:path>
              </a:pathLst>
            </a:custGeom>
            <a:solidFill>
              <a:srgbClr val="AF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4"/>
            <p:cNvSpPr/>
            <p:nvPr/>
          </p:nvSpPr>
          <p:spPr>
            <a:xfrm>
              <a:off x="5320909" y="5002529"/>
              <a:ext cx="2391410" cy="15240"/>
            </a:xfrm>
            <a:custGeom>
              <a:rect b="b" l="l" r="r" t="t"/>
              <a:pathLst>
                <a:path extrusionOk="0" h="15239" w="2391409">
                  <a:moveTo>
                    <a:pt x="2390921" y="0"/>
                  </a:moveTo>
                  <a:lnTo>
                    <a:pt x="0" y="0"/>
                  </a:lnTo>
                  <a:lnTo>
                    <a:pt x="46892" y="15240"/>
                  </a:lnTo>
                  <a:lnTo>
                    <a:pt x="2344029" y="15240"/>
                  </a:lnTo>
                  <a:lnTo>
                    <a:pt x="2390921" y="0"/>
                  </a:lnTo>
                  <a:close/>
                </a:path>
              </a:pathLst>
            </a:custGeom>
            <a:solidFill>
              <a:srgbClr val="AE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4"/>
            <p:cNvSpPr/>
            <p:nvPr/>
          </p:nvSpPr>
          <p:spPr>
            <a:xfrm>
              <a:off x="5363893" y="5016499"/>
              <a:ext cx="2305050" cy="15240"/>
            </a:xfrm>
            <a:custGeom>
              <a:rect b="b" l="l" r="r" t="t"/>
              <a:pathLst>
                <a:path extrusionOk="0" h="15239" w="2305050">
                  <a:moveTo>
                    <a:pt x="2304952" y="0"/>
                  </a:moveTo>
                  <a:lnTo>
                    <a:pt x="0" y="0"/>
                  </a:lnTo>
                  <a:lnTo>
                    <a:pt x="23446" y="7619"/>
                  </a:lnTo>
                  <a:lnTo>
                    <a:pt x="55138" y="15239"/>
                  </a:lnTo>
                  <a:lnTo>
                    <a:pt x="2249640" y="15239"/>
                  </a:lnTo>
                  <a:lnTo>
                    <a:pt x="2281506" y="7619"/>
                  </a:lnTo>
                  <a:lnTo>
                    <a:pt x="2304952" y="0"/>
                  </a:lnTo>
                  <a:close/>
                </a:path>
              </a:pathLst>
            </a:custGeom>
            <a:solidFill>
              <a:srgbClr val="ADCA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4"/>
            <p:cNvSpPr/>
            <p:nvPr/>
          </p:nvSpPr>
          <p:spPr>
            <a:xfrm>
              <a:off x="5413750" y="5030469"/>
              <a:ext cx="2205355" cy="15240"/>
            </a:xfrm>
            <a:custGeom>
              <a:rect b="b" l="l" r="r" t="t"/>
              <a:pathLst>
                <a:path extrusionOk="0" h="15239" w="2205354">
                  <a:moveTo>
                    <a:pt x="2205095" y="0"/>
                  </a:moveTo>
                  <a:lnTo>
                    <a:pt x="0" y="0"/>
                  </a:lnTo>
                  <a:lnTo>
                    <a:pt x="63384" y="15239"/>
                  </a:lnTo>
                  <a:lnTo>
                    <a:pt x="2141364" y="15239"/>
                  </a:lnTo>
                  <a:lnTo>
                    <a:pt x="2205095" y="0"/>
                  </a:lnTo>
                  <a:close/>
                </a:path>
              </a:pathLst>
            </a:custGeom>
            <a:solidFill>
              <a:srgbClr val="ACCA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4"/>
            <p:cNvSpPr/>
            <p:nvPr/>
          </p:nvSpPr>
          <p:spPr>
            <a:xfrm>
              <a:off x="5471852" y="5044439"/>
              <a:ext cx="2089150" cy="15240"/>
            </a:xfrm>
            <a:custGeom>
              <a:rect b="b" l="l" r="r" t="t"/>
              <a:pathLst>
                <a:path extrusionOk="0" h="15239" w="2089150">
                  <a:moveTo>
                    <a:pt x="2088572" y="0"/>
                  </a:moveTo>
                  <a:lnTo>
                    <a:pt x="0" y="0"/>
                  </a:lnTo>
                  <a:lnTo>
                    <a:pt x="63384" y="15240"/>
                  </a:lnTo>
                  <a:lnTo>
                    <a:pt x="2024841" y="15240"/>
                  </a:lnTo>
                  <a:lnTo>
                    <a:pt x="2088572" y="0"/>
                  </a:lnTo>
                  <a:close/>
                </a:path>
              </a:pathLst>
            </a:custGeom>
            <a:solidFill>
              <a:srgbClr val="ABC9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4"/>
            <p:cNvSpPr/>
            <p:nvPr/>
          </p:nvSpPr>
          <p:spPr>
            <a:xfrm>
              <a:off x="5535237" y="5059679"/>
              <a:ext cx="1961514" cy="15240"/>
            </a:xfrm>
            <a:custGeom>
              <a:rect b="b" l="l" r="r" t="t"/>
              <a:pathLst>
                <a:path extrusionOk="0" h="15239" w="1961515">
                  <a:moveTo>
                    <a:pt x="1961457" y="0"/>
                  </a:moveTo>
                  <a:lnTo>
                    <a:pt x="0" y="0"/>
                  </a:lnTo>
                  <a:lnTo>
                    <a:pt x="63384" y="15240"/>
                  </a:lnTo>
                  <a:lnTo>
                    <a:pt x="1897726" y="15240"/>
                  </a:lnTo>
                  <a:lnTo>
                    <a:pt x="1961457" y="0"/>
                  </a:lnTo>
                  <a:close/>
                </a:path>
              </a:pathLst>
            </a:custGeom>
            <a:solidFill>
              <a:srgbClr val="AAC9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4"/>
            <p:cNvSpPr/>
            <p:nvPr/>
          </p:nvSpPr>
          <p:spPr>
            <a:xfrm>
              <a:off x="5593339" y="5073649"/>
              <a:ext cx="1845310" cy="15240"/>
            </a:xfrm>
            <a:custGeom>
              <a:rect b="b" l="l" r="r" t="t"/>
              <a:pathLst>
                <a:path extrusionOk="0" h="15239" w="1845309">
                  <a:moveTo>
                    <a:pt x="1844934" y="0"/>
                  </a:moveTo>
                  <a:lnTo>
                    <a:pt x="0" y="0"/>
                  </a:lnTo>
                  <a:lnTo>
                    <a:pt x="26410" y="6350"/>
                  </a:lnTo>
                  <a:lnTo>
                    <a:pt x="83791" y="15239"/>
                  </a:lnTo>
                  <a:lnTo>
                    <a:pt x="1761268" y="15239"/>
                  </a:lnTo>
                  <a:lnTo>
                    <a:pt x="1818380" y="6350"/>
                  </a:lnTo>
                  <a:lnTo>
                    <a:pt x="1844934" y="0"/>
                  </a:lnTo>
                  <a:close/>
                </a:path>
              </a:pathLst>
            </a:custGeom>
            <a:solidFill>
              <a:srgbClr val="A9C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4"/>
            <p:cNvSpPr/>
            <p:nvPr/>
          </p:nvSpPr>
          <p:spPr>
            <a:xfrm>
              <a:off x="5668933" y="5087619"/>
              <a:ext cx="1694180" cy="15240"/>
            </a:xfrm>
            <a:custGeom>
              <a:rect b="b" l="l" r="r" t="t"/>
              <a:pathLst>
                <a:path extrusionOk="0" h="15239" w="1694179">
                  <a:moveTo>
                    <a:pt x="1693833" y="0"/>
                  </a:moveTo>
                  <a:lnTo>
                    <a:pt x="0" y="0"/>
                  </a:lnTo>
                  <a:lnTo>
                    <a:pt x="98367" y="15239"/>
                  </a:lnTo>
                  <a:lnTo>
                    <a:pt x="1595928" y="15239"/>
                  </a:lnTo>
                  <a:lnTo>
                    <a:pt x="1693833" y="0"/>
                  </a:lnTo>
                  <a:close/>
                </a:path>
              </a:pathLst>
            </a:custGeom>
            <a:solidFill>
              <a:srgbClr val="A8C7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4"/>
            <p:cNvSpPr/>
            <p:nvPr/>
          </p:nvSpPr>
          <p:spPr>
            <a:xfrm>
              <a:off x="5759103" y="5101589"/>
              <a:ext cx="1514475" cy="15240"/>
            </a:xfrm>
            <a:custGeom>
              <a:rect b="b" l="l" r="r" t="t"/>
              <a:pathLst>
                <a:path extrusionOk="0" h="15239" w="1514475">
                  <a:moveTo>
                    <a:pt x="1513916" y="0"/>
                  </a:moveTo>
                  <a:lnTo>
                    <a:pt x="0" y="0"/>
                  </a:lnTo>
                  <a:lnTo>
                    <a:pt x="98367" y="15240"/>
                  </a:lnTo>
                  <a:lnTo>
                    <a:pt x="1416011" y="15240"/>
                  </a:lnTo>
                  <a:lnTo>
                    <a:pt x="1513916" y="0"/>
                  </a:lnTo>
                  <a:close/>
                </a:path>
              </a:pathLst>
            </a:custGeom>
            <a:solidFill>
              <a:srgbClr val="A7C7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4"/>
            <p:cNvSpPr/>
            <p:nvPr/>
          </p:nvSpPr>
          <p:spPr>
            <a:xfrm>
              <a:off x="5849273" y="5115559"/>
              <a:ext cx="1334135" cy="16510"/>
            </a:xfrm>
            <a:custGeom>
              <a:rect b="b" l="l" r="r" t="t"/>
              <a:pathLst>
                <a:path extrusionOk="0" h="16510" w="1334134">
                  <a:moveTo>
                    <a:pt x="1334000" y="0"/>
                  </a:moveTo>
                  <a:lnTo>
                    <a:pt x="0" y="0"/>
                  </a:lnTo>
                  <a:lnTo>
                    <a:pt x="40986" y="6350"/>
                  </a:lnTo>
                  <a:lnTo>
                    <a:pt x="155165" y="16509"/>
                  </a:lnTo>
                  <a:lnTo>
                    <a:pt x="1178543" y="16509"/>
                  </a:lnTo>
                  <a:lnTo>
                    <a:pt x="1293206" y="6350"/>
                  </a:lnTo>
                  <a:lnTo>
                    <a:pt x="1334000" y="0"/>
                  </a:lnTo>
                  <a:close/>
                </a:path>
              </a:pathLst>
            </a:custGeom>
            <a:solidFill>
              <a:srgbClr val="A6C6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4"/>
            <p:cNvSpPr/>
            <p:nvPr/>
          </p:nvSpPr>
          <p:spPr>
            <a:xfrm>
              <a:off x="5990166" y="5130799"/>
              <a:ext cx="1052195" cy="15240"/>
            </a:xfrm>
            <a:custGeom>
              <a:rect b="b" l="l" r="r" t="t"/>
              <a:pathLst>
                <a:path extrusionOk="0" h="15239" w="1052195">
                  <a:moveTo>
                    <a:pt x="1051983" y="0"/>
                  </a:moveTo>
                  <a:lnTo>
                    <a:pt x="0" y="0"/>
                  </a:lnTo>
                  <a:lnTo>
                    <a:pt x="171268" y="15239"/>
                  </a:lnTo>
                  <a:lnTo>
                    <a:pt x="879989" y="15239"/>
                  </a:lnTo>
                  <a:lnTo>
                    <a:pt x="1051983" y="0"/>
                  </a:lnTo>
                  <a:close/>
                </a:path>
              </a:pathLst>
            </a:custGeom>
            <a:solidFill>
              <a:srgbClr val="A5C5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4"/>
            <p:cNvSpPr/>
            <p:nvPr/>
          </p:nvSpPr>
          <p:spPr>
            <a:xfrm>
              <a:off x="6147162" y="5144769"/>
              <a:ext cx="737870" cy="13970"/>
            </a:xfrm>
            <a:custGeom>
              <a:rect b="b" l="l" r="r" t="t"/>
              <a:pathLst>
                <a:path extrusionOk="0" h="13970" w="737870">
                  <a:moveTo>
                    <a:pt x="737325" y="0"/>
                  </a:moveTo>
                  <a:lnTo>
                    <a:pt x="0" y="0"/>
                  </a:lnTo>
                  <a:lnTo>
                    <a:pt x="42817" y="3809"/>
                  </a:lnTo>
                  <a:lnTo>
                    <a:pt x="369207" y="13969"/>
                  </a:lnTo>
                  <a:lnTo>
                    <a:pt x="694327" y="3809"/>
                  </a:lnTo>
                  <a:lnTo>
                    <a:pt x="737325" y="0"/>
                  </a:lnTo>
                  <a:close/>
                </a:path>
              </a:pathLst>
            </a:custGeom>
            <a:solidFill>
              <a:srgbClr val="A4C5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4"/>
            <p:cNvSpPr/>
            <p:nvPr/>
          </p:nvSpPr>
          <p:spPr>
            <a:xfrm>
              <a:off x="4932679" y="4221479"/>
              <a:ext cx="3168650" cy="935990"/>
            </a:xfrm>
            <a:custGeom>
              <a:rect b="b" l="l" r="r" t="t"/>
              <a:pathLst>
                <a:path extrusionOk="0" h="935989" w="3168650">
                  <a:moveTo>
                    <a:pt x="1583690" y="0"/>
                  </a:moveTo>
                  <a:lnTo>
                    <a:pt x="1656117" y="439"/>
                  </a:lnTo>
                  <a:lnTo>
                    <a:pt x="1727554" y="1748"/>
                  </a:lnTo>
                  <a:lnTo>
                    <a:pt x="1797944" y="3908"/>
                  </a:lnTo>
                  <a:lnTo>
                    <a:pt x="1867231" y="6905"/>
                  </a:lnTo>
                  <a:lnTo>
                    <a:pt x="1935359" y="10721"/>
                  </a:lnTo>
                  <a:lnTo>
                    <a:pt x="2002272" y="15339"/>
                  </a:lnTo>
                  <a:lnTo>
                    <a:pt x="2067914" y="20745"/>
                  </a:lnTo>
                  <a:lnTo>
                    <a:pt x="2132230" y="26921"/>
                  </a:lnTo>
                  <a:lnTo>
                    <a:pt x="2195162" y="33850"/>
                  </a:lnTo>
                  <a:lnTo>
                    <a:pt x="2256656" y="41517"/>
                  </a:lnTo>
                  <a:lnTo>
                    <a:pt x="2316655" y="49905"/>
                  </a:lnTo>
                  <a:lnTo>
                    <a:pt x="2375103" y="58998"/>
                  </a:lnTo>
                  <a:lnTo>
                    <a:pt x="2431945" y="68779"/>
                  </a:lnTo>
                  <a:lnTo>
                    <a:pt x="2487124" y="79231"/>
                  </a:lnTo>
                  <a:lnTo>
                    <a:pt x="2540584" y="90340"/>
                  </a:lnTo>
                  <a:lnTo>
                    <a:pt x="2592270" y="102087"/>
                  </a:lnTo>
                  <a:lnTo>
                    <a:pt x="2642126" y="114457"/>
                  </a:lnTo>
                  <a:lnTo>
                    <a:pt x="2690095" y="127433"/>
                  </a:lnTo>
                  <a:lnTo>
                    <a:pt x="2736121" y="140999"/>
                  </a:lnTo>
                  <a:lnTo>
                    <a:pt x="2780150" y="155138"/>
                  </a:lnTo>
                  <a:lnTo>
                    <a:pt x="2822124" y="169835"/>
                  </a:lnTo>
                  <a:lnTo>
                    <a:pt x="2861987" y="185072"/>
                  </a:lnTo>
                  <a:lnTo>
                    <a:pt x="2899684" y="200834"/>
                  </a:lnTo>
                  <a:lnTo>
                    <a:pt x="2935159" y="217103"/>
                  </a:lnTo>
                  <a:lnTo>
                    <a:pt x="2999219" y="251100"/>
                  </a:lnTo>
                  <a:lnTo>
                    <a:pt x="3053718" y="286931"/>
                  </a:lnTo>
                  <a:lnTo>
                    <a:pt x="3098209" y="324466"/>
                  </a:lnTo>
                  <a:lnTo>
                    <a:pt x="3132244" y="363573"/>
                  </a:lnTo>
                  <a:lnTo>
                    <a:pt x="3155376" y="404122"/>
                  </a:lnTo>
                  <a:lnTo>
                    <a:pt x="3167156" y="445980"/>
                  </a:lnTo>
                  <a:lnTo>
                    <a:pt x="3168650" y="467360"/>
                  </a:lnTo>
                  <a:lnTo>
                    <a:pt x="3167156" y="488742"/>
                  </a:lnTo>
                  <a:lnTo>
                    <a:pt x="3155376" y="530621"/>
                  </a:lnTo>
                  <a:lnTo>
                    <a:pt x="3132244" y="571209"/>
                  </a:lnTo>
                  <a:lnTo>
                    <a:pt x="3098209" y="610372"/>
                  </a:lnTo>
                  <a:lnTo>
                    <a:pt x="3053718" y="647977"/>
                  </a:lnTo>
                  <a:lnTo>
                    <a:pt x="2999219" y="683889"/>
                  </a:lnTo>
                  <a:lnTo>
                    <a:pt x="2935159" y="717976"/>
                  </a:lnTo>
                  <a:lnTo>
                    <a:pt x="2899684" y="734293"/>
                  </a:lnTo>
                  <a:lnTo>
                    <a:pt x="2861987" y="750104"/>
                  </a:lnTo>
                  <a:lnTo>
                    <a:pt x="2822124" y="765391"/>
                  </a:lnTo>
                  <a:lnTo>
                    <a:pt x="2780150" y="780139"/>
                  </a:lnTo>
                  <a:lnTo>
                    <a:pt x="2736121" y="794329"/>
                  </a:lnTo>
                  <a:lnTo>
                    <a:pt x="2690095" y="807947"/>
                  </a:lnTo>
                  <a:lnTo>
                    <a:pt x="2642126" y="820974"/>
                  </a:lnTo>
                  <a:lnTo>
                    <a:pt x="2592270" y="833395"/>
                  </a:lnTo>
                  <a:lnTo>
                    <a:pt x="2540584" y="845192"/>
                  </a:lnTo>
                  <a:lnTo>
                    <a:pt x="2487124" y="856350"/>
                  </a:lnTo>
                  <a:lnTo>
                    <a:pt x="2431945" y="866850"/>
                  </a:lnTo>
                  <a:lnTo>
                    <a:pt x="2375103" y="876677"/>
                  </a:lnTo>
                  <a:lnTo>
                    <a:pt x="2316655" y="885814"/>
                  </a:lnTo>
                  <a:lnTo>
                    <a:pt x="2256656" y="894244"/>
                  </a:lnTo>
                  <a:lnTo>
                    <a:pt x="2195162" y="901950"/>
                  </a:lnTo>
                  <a:lnTo>
                    <a:pt x="2132230" y="908916"/>
                  </a:lnTo>
                  <a:lnTo>
                    <a:pt x="2067914" y="915125"/>
                  </a:lnTo>
                  <a:lnTo>
                    <a:pt x="2002272" y="920560"/>
                  </a:lnTo>
                  <a:lnTo>
                    <a:pt x="1935359" y="925205"/>
                  </a:lnTo>
                  <a:lnTo>
                    <a:pt x="1867231" y="929043"/>
                  </a:lnTo>
                  <a:lnTo>
                    <a:pt x="1797944" y="932057"/>
                  </a:lnTo>
                  <a:lnTo>
                    <a:pt x="1727554" y="934231"/>
                  </a:lnTo>
                  <a:lnTo>
                    <a:pt x="1656117" y="935547"/>
                  </a:lnTo>
                  <a:lnTo>
                    <a:pt x="1583690" y="935990"/>
                  </a:lnTo>
                  <a:lnTo>
                    <a:pt x="1511362" y="935547"/>
                  </a:lnTo>
                  <a:lnTo>
                    <a:pt x="1440020" y="934231"/>
                  </a:lnTo>
                  <a:lnTo>
                    <a:pt x="1369719" y="932057"/>
                  </a:lnTo>
                  <a:lnTo>
                    <a:pt x="1300517" y="929043"/>
                  </a:lnTo>
                  <a:lnTo>
                    <a:pt x="1232468" y="925205"/>
                  </a:lnTo>
                  <a:lnTo>
                    <a:pt x="1165630" y="920560"/>
                  </a:lnTo>
                  <a:lnTo>
                    <a:pt x="1100058" y="915125"/>
                  </a:lnTo>
                  <a:lnTo>
                    <a:pt x="1035808" y="908916"/>
                  </a:lnTo>
                  <a:lnTo>
                    <a:pt x="972936" y="901950"/>
                  </a:lnTo>
                  <a:lnTo>
                    <a:pt x="911500" y="894244"/>
                  </a:lnTo>
                  <a:lnTo>
                    <a:pt x="851553" y="885814"/>
                  </a:lnTo>
                  <a:lnTo>
                    <a:pt x="793154" y="876677"/>
                  </a:lnTo>
                  <a:lnTo>
                    <a:pt x="736357" y="866850"/>
                  </a:lnTo>
                  <a:lnTo>
                    <a:pt x="681220" y="856350"/>
                  </a:lnTo>
                  <a:lnTo>
                    <a:pt x="627798" y="845192"/>
                  </a:lnTo>
                  <a:lnTo>
                    <a:pt x="576146" y="833395"/>
                  </a:lnTo>
                  <a:lnTo>
                    <a:pt x="526323" y="820974"/>
                  </a:lnTo>
                  <a:lnTo>
                    <a:pt x="478382" y="807947"/>
                  </a:lnTo>
                  <a:lnTo>
                    <a:pt x="432381" y="794329"/>
                  </a:lnTo>
                  <a:lnTo>
                    <a:pt x="388376" y="780139"/>
                  </a:lnTo>
                  <a:lnTo>
                    <a:pt x="346423" y="765391"/>
                  </a:lnTo>
                  <a:lnTo>
                    <a:pt x="306577" y="750104"/>
                  </a:lnTo>
                  <a:lnTo>
                    <a:pt x="268896" y="734293"/>
                  </a:lnTo>
                  <a:lnTo>
                    <a:pt x="233434" y="717976"/>
                  </a:lnTo>
                  <a:lnTo>
                    <a:pt x="169397" y="683889"/>
                  </a:lnTo>
                  <a:lnTo>
                    <a:pt x="114913" y="647977"/>
                  </a:lnTo>
                  <a:lnTo>
                    <a:pt x="70431" y="610372"/>
                  </a:lnTo>
                  <a:lnTo>
                    <a:pt x="36402" y="571209"/>
                  </a:lnTo>
                  <a:lnTo>
                    <a:pt x="13273" y="530621"/>
                  </a:lnTo>
                  <a:lnTo>
                    <a:pt x="1493" y="488742"/>
                  </a:lnTo>
                  <a:lnTo>
                    <a:pt x="0" y="467360"/>
                  </a:lnTo>
                  <a:lnTo>
                    <a:pt x="1493" y="445980"/>
                  </a:lnTo>
                  <a:lnTo>
                    <a:pt x="13273" y="404122"/>
                  </a:lnTo>
                  <a:lnTo>
                    <a:pt x="36402" y="363573"/>
                  </a:lnTo>
                  <a:lnTo>
                    <a:pt x="70431" y="324466"/>
                  </a:lnTo>
                  <a:lnTo>
                    <a:pt x="114913" y="286931"/>
                  </a:lnTo>
                  <a:lnTo>
                    <a:pt x="169397" y="251100"/>
                  </a:lnTo>
                  <a:lnTo>
                    <a:pt x="233434" y="217103"/>
                  </a:lnTo>
                  <a:lnTo>
                    <a:pt x="268896" y="200834"/>
                  </a:lnTo>
                  <a:lnTo>
                    <a:pt x="306577" y="185072"/>
                  </a:lnTo>
                  <a:lnTo>
                    <a:pt x="346423" y="169835"/>
                  </a:lnTo>
                  <a:lnTo>
                    <a:pt x="388376" y="155138"/>
                  </a:lnTo>
                  <a:lnTo>
                    <a:pt x="432381" y="140999"/>
                  </a:lnTo>
                  <a:lnTo>
                    <a:pt x="478382" y="127433"/>
                  </a:lnTo>
                  <a:lnTo>
                    <a:pt x="526323" y="114457"/>
                  </a:lnTo>
                  <a:lnTo>
                    <a:pt x="576146" y="102087"/>
                  </a:lnTo>
                  <a:lnTo>
                    <a:pt x="627798" y="90340"/>
                  </a:lnTo>
                  <a:lnTo>
                    <a:pt x="681220" y="79231"/>
                  </a:lnTo>
                  <a:lnTo>
                    <a:pt x="736357" y="68779"/>
                  </a:lnTo>
                  <a:lnTo>
                    <a:pt x="793154" y="58998"/>
                  </a:lnTo>
                  <a:lnTo>
                    <a:pt x="851553" y="49905"/>
                  </a:lnTo>
                  <a:lnTo>
                    <a:pt x="911500" y="41517"/>
                  </a:lnTo>
                  <a:lnTo>
                    <a:pt x="972936" y="33850"/>
                  </a:lnTo>
                  <a:lnTo>
                    <a:pt x="1035808" y="26921"/>
                  </a:lnTo>
                  <a:lnTo>
                    <a:pt x="1100058" y="20745"/>
                  </a:lnTo>
                  <a:lnTo>
                    <a:pt x="1165630" y="15339"/>
                  </a:lnTo>
                  <a:lnTo>
                    <a:pt x="1232468" y="10721"/>
                  </a:lnTo>
                  <a:lnTo>
                    <a:pt x="1300517" y="6905"/>
                  </a:lnTo>
                  <a:lnTo>
                    <a:pt x="1369719" y="3908"/>
                  </a:lnTo>
                  <a:lnTo>
                    <a:pt x="1440020" y="1748"/>
                  </a:lnTo>
                  <a:lnTo>
                    <a:pt x="1511362" y="439"/>
                  </a:lnTo>
                  <a:lnTo>
                    <a:pt x="1583690" y="0"/>
                  </a:lnTo>
                  <a:close/>
                </a:path>
                <a:path extrusionOk="0" h="935989" w="3168650">
                  <a:moveTo>
                    <a:pt x="0" y="0"/>
                  </a:moveTo>
                  <a:lnTo>
                    <a:pt x="0" y="0"/>
                  </a:lnTo>
                </a:path>
                <a:path extrusionOk="0" h="935989" w="3168650">
                  <a:moveTo>
                    <a:pt x="3168650" y="935990"/>
                  </a:moveTo>
                  <a:lnTo>
                    <a:pt x="3168650" y="935990"/>
                  </a:lnTo>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9" name="Google Shape;329;p4"/>
          <p:cNvSpPr txBox="1"/>
          <p:nvPr/>
        </p:nvSpPr>
        <p:spPr>
          <a:xfrm>
            <a:off x="5962650" y="3313534"/>
            <a:ext cx="1177925" cy="566822"/>
          </a:xfrm>
          <a:prstGeom prst="rect">
            <a:avLst/>
          </a:prstGeom>
          <a:noFill/>
          <a:ln>
            <a:noFill/>
          </a:ln>
        </p:spPr>
        <p:txBody>
          <a:bodyPr anchorCtr="0" anchor="t" bIns="0" lIns="0" spcFirstLastPara="1" rIns="0" wrap="square" tIns="12700">
            <a:spAutoFit/>
          </a:bodyPr>
          <a:lstStyle/>
          <a:p>
            <a:pPr indent="144780" lvl="0" marL="12700" marR="5080" rtl="0" algn="l">
              <a:lnSpc>
                <a:spcPct val="100000"/>
              </a:lnSpc>
              <a:spcBef>
                <a:spcPts val="0"/>
              </a:spcBef>
              <a:spcAft>
                <a:spcPts val="0"/>
              </a:spcAft>
              <a:buNone/>
            </a:pPr>
            <a:r>
              <a:rPr b="1" lang="en-IN" sz="1800">
                <a:solidFill>
                  <a:schemeClr val="dk1"/>
                </a:solidFill>
                <a:latin typeface="Calibri"/>
                <a:ea typeface="Calibri"/>
                <a:cs typeface="Calibri"/>
                <a:sym typeface="Calibri"/>
              </a:rPr>
              <a:t>Blog submission</a:t>
            </a:r>
            <a:endParaRPr b="1" sz="1800">
              <a:solidFill>
                <a:schemeClr val="dk1"/>
              </a:solidFill>
              <a:latin typeface="Calibri"/>
              <a:ea typeface="Calibri"/>
              <a:cs typeface="Calibri"/>
              <a:sym typeface="Calibri"/>
            </a:endParaRPr>
          </a:p>
        </p:txBody>
      </p:sp>
      <p:grpSp>
        <p:nvGrpSpPr>
          <p:cNvPr id="330" name="Google Shape;330;p4"/>
          <p:cNvGrpSpPr/>
          <p:nvPr/>
        </p:nvGrpSpPr>
        <p:grpSpPr>
          <a:xfrm>
            <a:off x="5069672" y="4105935"/>
            <a:ext cx="2809240" cy="720375"/>
            <a:chOff x="5435600" y="5660389"/>
            <a:chExt cx="2809240" cy="961390"/>
          </a:xfrm>
        </p:grpSpPr>
        <p:sp>
          <p:nvSpPr>
            <p:cNvPr id="331" name="Google Shape;331;p4"/>
            <p:cNvSpPr/>
            <p:nvPr/>
          </p:nvSpPr>
          <p:spPr>
            <a:xfrm>
              <a:off x="5506720" y="5684519"/>
              <a:ext cx="2736850" cy="937260"/>
            </a:xfrm>
            <a:custGeom>
              <a:rect b="b" l="l" r="r" t="t"/>
              <a:pathLst>
                <a:path extrusionOk="0" h="937259" w="2736850">
                  <a:moveTo>
                    <a:pt x="1367789" y="0"/>
                  </a:moveTo>
                  <a:lnTo>
                    <a:pt x="1087120" y="8889"/>
                  </a:lnTo>
                  <a:lnTo>
                    <a:pt x="826769" y="35559"/>
                  </a:lnTo>
                  <a:lnTo>
                    <a:pt x="594359" y="78739"/>
                  </a:lnTo>
                  <a:lnTo>
                    <a:pt x="488950" y="105409"/>
                  </a:lnTo>
                  <a:lnTo>
                    <a:pt x="393700" y="134619"/>
                  </a:lnTo>
                  <a:lnTo>
                    <a:pt x="306069" y="167639"/>
                  </a:lnTo>
                  <a:lnTo>
                    <a:pt x="228600" y="203199"/>
                  </a:lnTo>
                  <a:lnTo>
                    <a:pt x="161289" y="242569"/>
                  </a:lnTo>
                  <a:lnTo>
                    <a:pt x="106679" y="283209"/>
                  </a:lnTo>
                  <a:lnTo>
                    <a:pt x="59689" y="326389"/>
                  </a:lnTo>
                  <a:lnTo>
                    <a:pt x="26669" y="372109"/>
                  </a:lnTo>
                  <a:lnTo>
                    <a:pt x="7619" y="419099"/>
                  </a:lnTo>
                  <a:lnTo>
                    <a:pt x="0" y="468629"/>
                  </a:lnTo>
                  <a:lnTo>
                    <a:pt x="2539" y="492759"/>
                  </a:lnTo>
                  <a:lnTo>
                    <a:pt x="15239" y="541019"/>
                  </a:lnTo>
                  <a:lnTo>
                    <a:pt x="43179" y="588009"/>
                  </a:lnTo>
                  <a:lnTo>
                    <a:pt x="106679" y="652779"/>
                  </a:lnTo>
                  <a:lnTo>
                    <a:pt x="161289" y="694689"/>
                  </a:lnTo>
                  <a:lnTo>
                    <a:pt x="228600" y="734059"/>
                  </a:lnTo>
                  <a:lnTo>
                    <a:pt x="306069" y="769619"/>
                  </a:lnTo>
                  <a:lnTo>
                    <a:pt x="393700" y="802639"/>
                  </a:lnTo>
                  <a:lnTo>
                    <a:pt x="488950" y="830579"/>
                  </a:lnTo>
                  <a:lnTo>
                    <a:pt x="594359" y="858519"/>
                  </a:lnTo>
                  <a:lnTo>
                    <a:pt x="826769" y="900429"/>
                  </a:lnTo>
                  <a:lnTo>
                    <a:pt x="1087120" y="927099"/>
                  </a:lnTo>
                  <a:lnTo>
                    <a:pt x="1367789" y="937259"/>
                  </a:lnTo>
                  <a:lnTo>
                    <a:pt x="1649729" y="927099"/>
                  </a:lnTo>
                  <a:lnTo>
                    <a:pt x="1910079" y="900429"/>
                  </a:lnTo>
                  <a:lnTo>
                    <a:pt x="2142489" y="858519"/>
                  </a:lnTo>
                  <a:lnTo>
                    <a:pt x="2246629" y="830579"/>
                  </a:lnTo>
                  <a:lnTo>
                    <a:pt x="2343150" y="802639"/>
                  </a:lnTo>
                  <a:lnTo>
                    <a:pt x="2430779" y="769619"/>
                  </a:lnTo>
                  <a:lnTo>
                    <a:pt x="2508250" y="734059"/>
                  </a:lnTo>
                  <a:lnTo>
                    <a:pt x="2575559" y="694689"/>
                  </a:lnTo>
                  <a:lnTo>
                    <a:pt x="2631439" y="652779"/>
                  </a:lnTo>
                  <a:lnTo>
                    <a:pt x="2677159" y="610869"/>
                  </a:lnTo>
                  <a:lnTo>
                    <a:pt x="2710179" y="563879"/>
                  </a:lnTo>
                  <a:lnTo>
                    <a:pt x="2735579" y="492759"/>
                  </a:lnTo>
                  <a:lnTo>
                    <a:pt x="2736850" y="468629"/>
                  </a:lnTo>
                  <a:lnTo>
                    <a:pt x="2735579" y="443229"/>
                  </a:lnTo>
                  <a:lnTo>
                    <a:pt x="2722879" y="396239"/>
                  </a:lnTo>
                  <a:lnTo>
                    <a:pt x="2694939" y="347979"/>
                  </a:lnTo>
                  <a:lnTo>
                    <a:pt x="2631439" y="283209"/>
                  </a:lnTo>
                  <a:lnTo>
                    <a:pt x="2575559" y="242569"/>
                  </a:lnTo>
                  <a:lnTo>
                    <a:pt x="2508250" y="203199"/>
                  </a:lnTo>
                  <a:lnTo>
                    <a:pt x="2430779" y="167639"/>
                  </a:lnTo>
                  <a:lnTo>
                    <a:pt x="2343150" y="134619"/>
                  </a:lnTo>
                  <a:lnTo>
                    <a:pt x="2246629" y="105409"/>
                  </a:lnTo>
                  <a:lnTo>
                    <a:pt x="2142489" y="78739"/>
                  </a:lnTo>
                  <a:lnTo>
                    <a:pt x="1910079" y="35559"/>
                  </a:lnTo>
                  <a:lnTo>
                    <a:pt x="1649729" y="8889"/>
                  </a:lnTo>
                  <a:lnTo>
                    <a:pt x="1367789" y="0"/>
                  </a:lnTo>
                  <a:close/>
                </a:path>
              </a:pathLst>
            </a:custGeom>
            <a:solidFill>
              <a:srgbClr val="000000">
                <a:alpha val="3490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4"/>
            <p:cNvSpPr/>
            <p:nvPr/>
          </p:nvSpPr>
          <p:spPr>
            <a:xfrm>
              <a:off x="5507990" y="5684519"/>
              <a:ext cx="2736850" cy="935990"/>
            </a:xfrm>
            <a:custGeom>
              <a:rect b="b" l="l" r="r" t="t"/>
              <a:pathLst>
                <a:path extrusionOk="0" h="935990" w="2736850">
                  <a:moveTo>
                    <a:pt x="1367789" y="0"/>
                  </a:moveTo>
                  <a:lnTo>
                    <a:pt x="1437814" y="552"/>
                  </a:lnTo>
                  <a:lnTo>
                    <a:pt x="1506755" y="2194"/>
                  </a:lnTo>
                  <a:lnTo>
                    <a:pt x="1574546" y="4902"/>
                  </a:lnTo>
                  <a:lnTo>
                    <a:pt x="1641118" y="8653"/>
                  </a:lnTo>
                  <a:lnTo>
                    <a:pt x="1706403" y="13425"/>
                  </a:lnTo>
                  <a:lnTo>
                    <a:pt x="1770333" y="19194"/>
                  </a:lnTo>
                  <a:lnTo>
                    <a:pt x="1832840" y="25936"/>
                  </a:lnTo>
                  <a:lnTo>
                    <a:pt x="1893856" y="33629"/>
                  </a:lnTo>
                  <a:lnTo>
                    <a:pt x="1953313" y="42250"/>
                  </a:lnTo>
                  <a:lnTo>
                    <a:pt x="2011143" y="51776"/>
                  </a:lnTo>
                  <a:lnTo>
                    <a:pt x="2067277" y="62182"/>
                  </a:lnTo>
                  <a:lnTo>
                    <a:pt x="2121649" y="73448"/>
                  </a:lnTo>
                  <a:lnTo>
                    <a:pt x="2174188" y="85548"/>
                  </a:lnTo>
                  <a:lnTo>
                    <a:pt x="2224829" y="98461"/>
                  </a:lnTo>
                  <a:lnTo>
                    <a:pt x="2273502" y="112162"/>
                  </a:lnTo>
                  <a:lnTo>
                    <a:pt x="2320139" y="126630"/>
                  </a:lnTo>
                  <a:lnTo>
                    <a:pt x="2364673" y="141840"/>
                  </a:lnTo>
                  <a:lnTo>
                    <a:pt x="2407035" y="157770"/>
                  </a:lnTo>
                  <a:lnTo>
                    <a:pt x="2447157" y="174396"/>
                  </a:lnTo>
                  <a:lnTo>
                    <a:pt x="2484972" y="191696"/>
                  </a:lnTo>
                  <a:lnTo>
                    <a:pt x="2520410" y="209646"/>
                  </a:lnTo>
                  <a:lnTo>
                    <a:pt x="2583888" y="247405"/>
                  </a:lnTo>
                  <a:lnTo>
                    <a:pt x="2637045" y="287487"/>
                  </a:lnTo>
                  <a:lnTo>
                    <a:pt x="2679337" y="329709"/>
                  </a:lnTo>
                  <a:lnTo>
                    <a:pt x="2710220" y="373885"/>
                  </a:lnTo>
                  <a:lnTo>
                    <a:pt x="2729149" y="419830"/>
                  </a:lnTo>
                  <a:lnTo>
                    <a:pt x="2735580" y="467359"/>
                  </a:lnTo>
                  <a:lnTo>
                    <a:pt x="2733960" y="491314"/>
                  </a:lnTo>
                  <a:lnTo>
                    <a:pt x="2721213" y="538101"/>
                  </a:lnTo>
                  <a:lnTo>
                    <a:pt x="2696239" y="583233"/>
                  </a:lnTo>
                  <a:lnTo>
                    <a:pt x="2659583" y="626524"/>
                  </a:lnTo>
                  <a:lnTo>
                    <a:pt x="2611790" y="667784"/>
                  </a:lnTo>
                  <a:lnTo>
                    <a:pt x="2553405" y="706825"/>
                  </a:lnTo>
                  <a:lnTo>
                    <a:pt x="2484972" y="743459"/>
                  </a:lnTo>
                  <a:lnTo>
                    <a:pt x="2447157" y="760815"/>
                  </a:lnTo>
                  <a:lnTo>
                    <a:pt x="2407035" y="777498"/>
                  </a:lnTo>
                  <a:lnTo>
                    <a:pt x="2364673" y="793485"/>
                  </a:lnTo>
                  <a:lnTo>
                    <a:pt x="2320139" y="808753"/>
                  </a:lnTo>
                  <a:lnTo>
                    <a:pt x="2273502" y="823278"/>
                  </a:lnTo>
                  <a:lnTo>
                    <a:pt x="2224829" y="837037"/>
                  </a:lnTo>
                  <a:lnTo>
                    <a:pt x="2174188" y="850005"/>
                  </a:lnTo>
                  <a:lnTo>
                    <a:pt x="2121649" y="862160"/>
                  </a:lnTo>
                  <a:lnTo>
                    <a:pt x="2067277" y="873477"/>
                  </a:lnTo>
                  <a:lnTo>
                    <a:pt x="2011143" y="883934"/>
                  </a:lnTo>
                  <a:lnTo>
                    <a:pt x="1953313" y="893507"/>
                  </a:lnTo>
                  <a:lnTo>
                    <a:pt x="1893856" y="902172"/>
                  </a:lnTo>
                  <a:lnTo>
                    <a:pt x="1832840" y="909906"/>
                  </a:lnTo>
                  <a:lnTo>
                    <a:pt x="1770333" y="916685"/>
                  </a:lnTo>
                  <a:lnTo>
                    <a:pt x="1706403" y="922485"/>
                  </a:lnTo>
                  <a:lnTo>
                    <a:pt x="1641118" y="927284"/>
                  </a:lnTo>
                  <a:lnTo>
                    <a:pt x="1574546" y="931057"/>
                  </a:lnTo>
                  <a:lnTo>
                    <a:pt x="1506755" y="933782"/>
                  </a:lnTo>
                  <a:lnTo>
                    <a:pt x="1437814" y="935434"/>
                  </a:lnTo>
                  <a:lnTo>
                    <a:pt x="1367789" y="935989"/>
                  </a:lnTo>
                  <a:lnTo>
                    <a:pt x="1297765" y="935434"/>
                  </a:lnTo>
                  <a:lnTo>
                    <a:pt x="1228824" y="933782"/>
                  </a:lnTo>
                  <a:lnTo>
                    <a:pt x="1161033" y="931057"/>
                  </a:lnTo>
                  <a:lnTo>
                    <a:pt x="1094461" y="927284"/>
                  </a:lnTo>
                  <a:lnTo>
                    <a:pt x="1029176" y="922485"/>
                  </a:lnTo>
                  <a:lnTo>
                    <a:pt x="965246" y="916685"/>
                  </a:lnTo>
                  <a:lnTo>
                    <a:pt x="902739" y="909906"/>
                  </a:lnTo>
                  <a:lnTo>
                    <a:pt x="841723" y="902172"/>
                  </a:lnTo>
                  <a:lnTo>
                    <a:pt x="782266" y="893507"/>
                  </a:lnTo>
                  <a:lnTo>
                    <a:pt x="724436" y="883934"/>
                  </a:lnTo>
                  <a:lnTo>
                    <a:pt x="668302" y="873477"/>
                  </a:lnTo>
                  <a:lnTo>
                    <a:pt x="613930" y="862160"/>
                  </a:lnTo>
                  <a:lnTo>
                    <a:pt x="561391" y="850005"/>
                  </a:lnTo>
                  <a:lnTo>
                    <a:pt x="510750" y="837037"/>
                  </a:lnTo>
                  <a:lnTo>
                    <a:pt x="462077" y="823278"/>
                  </a:lnTo>
                  <a:lnTo>
                    <a:pt x="415440" y="808753"/>
                  </a:lnTo>
                  <a:lnTo>
                    <a:pt x="370906" y="793485"/>
                  </a:lnTo>
                  <a:lnTo>
                    <a:pt x="328544" y="777498"/>
                  </a:lnTo>
                  <a:lnTo>
                    <a:pt x="288422" y="760815"/>
                  </a:lnTo>
                  <a:lnTo>
                    <a:pt x="250607" y="743459"/>
                  </a:lnTo>
                  <a:lnTo>
                    <a:pt x="215169" y="725455"/>
                  </a:lnTo>
                  <a:lnTo>
                    <a:pt x="151691" y="687594"/>
                  </a:lnTo>
                  <a:lnTo>
                    <a:pt x="98534" y="647419"/>
                  </a:lnTo>
                  <a:lnTo>
                    <a:pt x="56242" y="605121"/>
                  </a:lnTo>
                  <a:lnTo>
                    <a:pt x="25359" y="560886"/>
                  </a:lnTo>
                  <a:lnTo>
                    <a:pt x="6430" y="514902"/>
                  </a:lnTo>
                  <a:lnTo>
                    <a:pt x="0" y="467359"/>
                  </a:lnTo>
                  <a:lnTo>
                    <a:pt x="1619" y="443408"/>
                  </a:lnTo>
                  <a:lnTo>
                    <a:pt x="14366" y="396648"/>
                  </a:lnTo>
                  <a:lnTo>
                    <a:pt x="39340" y="351564"/>
                  </a:lnTo>
                  <a:lnTo>
                    <a:pt x="75996" y="308342"/>
                  </a:lnTo>
                  <a:lnTo>
                    <a:pt x="123789" y="267167"/>
                  </a:lnTo>
                  <a:lnTo>
                    <a:pt x="182174" y="228223"/>
                  </a:lnTo>
                  <a:lnTo>
                    <a:pt x="250607" y="191696"/>
                  </a:lnTo>
                  <a:lnTo>
                    <a:pt x="288422" y="174396"/>
                  </a:lnTo>
                  <a:lnTo>
                    <a:pt x="328544" y="157770"/>
                  </a:lnTo>
                  <a:lnTo>
                    <a:pt x="370906" y="141840"/>
                  </a:lnTo>
                  <a:lnTo>
                    <a:pt x="415440" y="126630"/>
                  </a:lnTo>
                  <a:lnTo>
                    <a:pt x="462077" y="112162"/>
                  </a:lnTo>
                  <a:lnTo>
                    <a:pt x="510750" y="98461"/>
                  </a:lnTo>
                  <a:lnTo>
                    <a:pt x="561391" y="85548"/>
                  </a:lnTo>
                  <a:lnTo>
                    <a:pt x="613930" y="73448"/>
                  </a:lnTo>
                  <a:lnTo>
                    <a:pt x="668302" y="62182"/>
                  </a:lnTo>
                  <a:lnTo>
                    <a:pt x="724436" y="51776"/>
                  </a:lnTo>
                  <a:lnTo>
                    <a:pt x="782266" y="42250"/>
                  </a:lnTo>
                  <a:lnTo>
                    <a:pt x="841723" y="33629"/>
                  </a:lnTo>
                  <a:lnTo>
                    <a:pt x="902739" y="25936"/>
                  </a:lnTo>
                  <a:lnTo>
                    <a:pt x="965246" y="19194"/>
                  </a:lnTo>
                  <a:lnTo>
                    <a:pt x="1029176" y="13425"/>
                  </a:lnTo>
                  <a:lnTo>
                    <a:pt x="1094461" y="8653"/>
                  </a:lnTo>
                  <a:lnTo>
                    <a:pt x="1161033" y="4902"/>
                  </a:lnTo>
                  <a:lnTo>
                    <a:pt x="1228824" y="2194"/>
                  </a:lnTo>
                  <a:lnTo>
                    <a:pt x="1297765" y="552"/>
                  </a:lnTo>
                  <a:lnTo>
                    <a:pt x="1367789" y="0"/>
                  </a:lnTo>
                  <a:close/>
                </a:path>
                <a:path extrusionOk="0" h="935990" w="2736850">
                  <a:moveTo>
                    <a:pt x="0" y="0"/>
                  </a:moveTo>
                  <a:lnTo>
                    <a:pt x="0" y="0"/>
                  </a:lnTo>
                </a:path>
                <a:path extrusionOk="0" h="935990" w="2736850">
                  <a:moveTo>
                    <a:pt x="2736850" y="935989"/>
                  </a:moveTo>
                  <a:lnTo>
                    <a:pt x="2736850" y="93598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4"/>
            <p:cNvSpPr/>
            <p:nvPr/>
          </p:nvSpPr>
          <p:spPr>
            <a:xfrm>
              <a:off x="6248273" y="5661659"/>
              <a:ext cx="1110615" cy="38100"/>
            </a:xfrm>
            <a:custGeom>
              <a:rect b="b" l="l" r="r" t="t"/>
              <a:pathLst>
                <a:path extrusionOk="0" h="38100" w="1110615">
                  <a:moveTo>
                    <a:pt x="1110221" y="38100"/>
                  </a:moveTo>
                  <a:lnTo>
                    <a:pt x="1096137" y="35560"/>
                  </a:lnTo>
                  <a:lnTo>
                    <a:pt x="934961" y="19050"/>
                  </a:lnTo>
                  <a:lnTo>
                    <a:pt x="922566" y="17780"/>
                  </a:lnTo>
                  <a:lnTo>
                    <a:pt x="835787" y="8890"/>
                  </a:lnTo>
                  <a:lnTo>
                    <a:pt x="555117" y="0"/>
                  </a:lnTo>
                  <a:lnTo>
                    <a:pt x="273177" y="8890"/>
                  </a:lnTo>
                  <a:lnTo>
                    <a:pt x="186817" y="17780"/>
                  </a:lnTo>
                  <a:lnTo>
                    <a:pt x="174472" y="19050"/>
                  </a:lnTo>
                  <a:lnTo>
                    <a:pt x="14097" y="35560"/>
                  </a:lnTo>
                  <a:lnTo>
                    <a:pt x="0" y="38100"/>
                  </a:lnTo>
                  <a:lnTo>
                    <a:pt x="1110221" y="38100"/>
                  </a:lnTo>
                  <a:close/>
                </a:path>
              </a:pathLst>
            </a:custGeom>
            <a:solidFill>
              <a:srgbClr val="9BC6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4"/>
            <p:cNvSpPr/>
            <p:nvPr/>
          </p:nvSpPr>
          <p:spPr>
            <a:xfrm>
              <a:off x="6142643" y="5697219"/>
              <a:ext cx="1322070" cy="21590"/>
            </a:xfrm>
            <a:custGeom>
              <a:rect b="b" l="l" r="r" t="t"/>
              <a:pathLst>
                <a:path extrusionOk="0" h="21589" w="1322070">
                  <a:moveTo>
                    <a:pt x="1201766" y="0"/>
                  </a:moveTo>
                  <a:lnTo>
                    <a:pt x="119726" y="0"/>
                  </a:lnTo>
                  <a:lnTo>
                    <a:pt x="0" y="21589"/>
                  </a:lnTo>
                  <a:lnTo>
                    <a:pt x="1321492" y="21589"/>
                  </a:lnTo>
                  <a:lnTo>
                    <a:pt x="1201766" y="0"/>
                  </a:lnTo>
                  <a:close/>
                </a:path>
              </a:pathLst>
            </a:custGeom>
            <a:solidFill>
              <a:srgbClr val="9AC5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4"/>
            <p:cNvSpPr/>
            <p:nvPr/>
          </p:nvSpPr>
          <p:spPr>
            <a:xfrm>
              <a:off x="6044045" y="5716269"/>
              <a:ext cx="1518920" cy="20320"/>
            </a:xfrm>
            <a:custGeom>
              <a:rect b="b" l="l" r="r" t="t"/>
              <a:pathLst>
                <a:path extrusionOk="0" h="20320" w="1518920">
                  <a:moveTo>
                    <a:pt x="1406005" y="0"/>
                  </a:moveTo>
                  <a:lnTo>
                    <a:pt x="112683" y="0"/>
                  </a:lnTo>
                  <a:lnTo>
                    <a:pt x="0" y="20319"/>
                  </a:lnTo>
                  <a:lnTo>
                    <a:pt x="1518689" y="20319"/>
                  </a:lnTo>
                  <a:lnTo>
                    <a:pt x="1406005" y="0"/>
                  </a:lnTo>
                  <a:close/>
                </a:path>
              </a:pathLst>
            </a:custGeom>
            <a:solidFill>
              <a:srgbClr val="99C44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4"/>
            <p:cNvSpPr/>
            <p:nvPr/>
          </p:nvSpPr>
          <p:spPr>
            <a:xfrm>
              <a:off x="5964706" y="5735319"/>
              <a:ext cx="1678305" cy="20320"/>
            </a:xfrm>
            <a:custGeom>
              <a:rect b="b" l="l" r="r" t="t"/>
              <a:pathLst>
                <a:path extrusionOk="0" h="20320" w="1678304">
                  <a:moveTo>
                    <a:pt x="1590985" y="0"/>
                  </a:moveTo>
                  <a:lnTo>
                    <a:pt x="86381" y="0"/>
                  </a:lnTo>
                  <a:lnTo>
                    <a:pt x="65253" y="3809"/>
                  </a:lnTo>
                  <a:lnTo>
                    <a:pt x="0" y="20319"/>
                  </a:lnTo>
                  <a:lnTo>
                    <a:pt x="1678153" y="20319"/>
                  </a:lnTo>
                  <a:lnTo>
                    <a:pt x="1612113" y="3809"/>
                  </a:lnTo>
                  <a:lnTo>
                    <a:pt x="1590985" y="0"/>
                  </a:lnTo>
                  <a:close/>
                </a:path>
              </a:pathLst>
            </a:custGeom>
            <a:solidFill>
              <a:srgbClr val="99C34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4"/>
            <p:cNvSpPr/>
            <p:nvPr/>
          </p:nvSpPr>
          <p:spPr>
            <a:xfrm>
              <a:off x="5896768" y="5754369"/>
              <a:ext cx="1814830" cy="20320"/>
            </a:xfrm>
            <a:custGeom>
              <a:rect b="b" l="l" r="r" t="t"/>
              <a:pathLst>
                <a:path extrusionOk="0" h="20320" w="1814829">
                  <a:moveTo>
                    <a:pt x="1741011" y="0"/>
                  </a:moveTo>
                  <a:lnTo>
                    <a:pt x="72956" y="0"/>
                  </a:lnTo>
                  <a:lnTo>
                    <a:pt x="27781" y="11429"/>
                  </a:lnTo>
                  <a:lnTo>
                    <a:pt x="0" y="20319"/>
                  </a:lnTo>
                  <a:lnTo>
                    <a:pt x="1814512" y="20319"/>
                  </a:lnTo>
                  <a:lnTo>
                    <a:pt x="1786731" y="11429"/>
                  </a:lnTo>
                  <a:lnTo>
                    <a:pt x="1741011" y="0"/>
                  </a:lnTo>
                  <a:close/>
                </a:path>
              </a:pathLst>
            </a:custGeom>
            <a:solidFill>
              <a:srgbClr val="99C24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4"/>
            <p:cNvSpPr/>
            <p:nvPr/>
          </p:nvSpPr>
          <p:spPr>
            <a:xfrm>
              <a:off x="5837237" y="5772149"/>
              <a:ext cx="1933575" cy="21590"/>
            </a:xfrm>
            <a:custGeom>
              <a:rect b="b" l="l" r="r" t="t"/>
              <a:pathLst>
                <a:path extrusionOk="0" h="21589" w="1933575">
                  <a:moveTo>
                    <a:pt x="1866106" y="0"/>
                  </a:moveTo>
                  <a:lnTo>
                    <a:pt x="67468" y="0"/>
                  </a:lnTo>
                  <a:lnTo>
                    <a:pt x="0" y="21590"/>
                  </a:lnTo>
                  <a:lnTo>
                    <a:pt x="1933575" y="21590"/>
                  </a:lnTo>
                  <a:lnTo>
                    <a:pt x="1866106" y="0"/>
                  </a:lnTo>
                  <a:close/>
                </a:path>
              </a:pathLst>
            </a:custGeom>
            <a:solidFill>
              <a:srgbClr val="97C1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4"/>
            <p:cNvSpPr/>
            <p:nvPr/>
          </p:nvSpPr>
          <p:spPr>
            <a:xfrm>
              <a:off x="5784850" y="5791199"/>
              <a:ext cx="2037080" cy="21590"/>
            </a:xfrm>
            <a:custGeom>
              <a:rect b="b" l="l" r="r" t="t"/>
              <a:pathLst>
                <a:path extrusionOk="0" h="21589" w="2037079">
                  <a:moveTo>
                    <a:pt x="1978025" y="0"/>
                  </a:moveTo>
                  <a:lnTo>
                    <a:pt x="60325" y="0"/>
                  </a:lnTo>
                  <a:lnTo>
                    <a:pt x="44450" y="5080"/>
                  </a:lnTo>
                  <a:lnTo>
                    <a:pt x="0" y="21590"/>
                  </a:lnTo>
                  <a:lnTo>
                    <a:pt x="2037079" y="21590"/>
                  </a:lnTo>
                  <a:lnTo>
                    <a:pt x="1993900" y="5080"/>
                  </a:lnTo>
                  <a:lnTo>
                    <a:pt x="1978025" y="0"/>
                  </a:lnTo>
                  <a:close/>
                </a:path>
              </a:pathLst>
            </a:custGeom>
            <a:solidFill>
              <a:srgbClr val="96C0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4"/>
            <p:cNvSpPr/>
            <p:nvPr/>
          </p:nvSpPr>
          <p:spPr>
            <a:xfrm>
              <a:off x="5737678" y="5810249"/>
              <a:ext cx="2130425" cy="20320"/>
            </a:xfrm>
            <a:custGeom>
              <a:rect b="b" l="l" r="r" t="t"/>
              <a:pathLst>
                <a:path extrusionOk="0" h="20320" w="2130425">
                  <a:moveTo>
                    <a:pt x="2077608" y="0"/>
                  </a:moveTo>
                  <a:lnTo>
                    <a:pt x="54009" y="0"/>
                  </a:lnTo>
                  <a:lnTo>
                    <a:pt x="2721" y="19050"/>
                  </a:lnTo>
                  <a:lnTo>
                    <a:pt x="0" y="20319"/>
                  </a:lnTo>
                  <a:lnTo>
                    <a:pt x="2130198" y="20319"/>
                  </a:lnTo>
                  <a:lnTo>
                    <a:pt x="2127431" y="19050"/>
                  </a:lnTo>
                  <a:lnTo>
                    <a:pt x="2077608" y="0"/>
                  </a:lnTo>
                  <a:close/>
                </a:path>
              </a:pathLst>
            </a:custGeom>
            <a:solidFill>
              <a:srgbClr val="96BF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4"/>
            <p:cNvSpPr/>
            <p:nvPr/>
          </p:nvSpPr>
          <p:spPr>
            <a:xfrm>
              <a:off x="5696857" y="5829299"/>
              <a:ext cx="2212975" cy="20320"/>
            </a:xfrm>
            <a:custGeom>
              <a:rect b="b" l="l" r="r" t="t"/>
              <a:pathLst>
                <a:path extrusionOk="0" h="20320" w="2212975">
                  <a:moveTo>
                    <a:pt x="2168252" y="0"/>
                  </a:moveTo>
                  <a:lnTo>
                    <a:pt x="43542" y="0"/>
                  </a:lnTo>
                  <a:lnTo>
                    <a:pt x="0" y="20319"/>
                  </a:lnTo>
                  <a:lnTo>
                    <a:pt x="2212521" y="20319"/>
                  </a:lnTo>
                  <a:lnTo>
                    <a:pt x="2168252" y="0"/>
                  </a:lnTo>
                  <a:close/>
                </a:path>
              </a:pathLst>
            </a:custGeom>
            <a:solidFill>
              <a:srgbClr val="95BE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4"/>
            <p:cNvSpPr/>
            <p:nvPr/>
          </p:nvSpPr>
          <p:spPr>
            <a:xfrm>
              <a:off x="5657563" y="5848349"/>
              <a:ext cx="2291715" cy="20320"/>
            </a:xfrm>
            <a:custGeom>
              <a:rect b="b" l="l" r="r" t="t"/>
              <a:pathLst>
                <a:path extrusionOk="0" h="20320" w="2291715">
                  <a:moveTo>
                    <a:pt x="2249048" y="0"/>
                  </a:moveTo>
                  <a:lnTo>
                    <a:pt x="42015" y="0"/>
                  </a:lnTo>
                  <a:lnTo>
                    <a:pt x="6636" y="16509"/>
                  </a:lnTo>
                  <a:lnTo>
                    <a:pt x="0" y="20319"/>
                  </a:lnTo>
                  <a:lnTo>
                    <a:pt x="2291530" y="20319"/>
                  </a:lnTo>
                  <a:lnTo>
                    <a:pt x="2285016" y="16509"/>
                  </a:lnTo>
                  <a:lnTo>
                    <a:pt x="2249048" y="0"/>
                  </a:lnTo>
                  <a:close/>
                </a:path>
              </a:pathLst>
            </a:custGeom>
            <a:solidFill>
              <a:srgbClr val="94BD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4"/>
            <p:cNvSpPr/>
            <p:nvPr/>
          </p:nvSpPr>
          <p:spPr>
            <a:xfrm>
              <a:off x="5626591" y="5866129"/>
              <a:ext cx="2353310" cy="20320"/>
            </a:xfrm>
            <a:custGeom>
              <a:rect b="b" l="l" r="r" t="t"/>
              <a:pathLst>
                <a:path extrusionOk="0" h="20320" w="2353309">
                  <a:moveTo>
                    <a:pt x="2318159" y="0"/>
                  </a:moveTo>
                  <a:lnTo>
                    <a:pt x="35396" y="0"/>
                  </a:lnTo>
                  <a:lnTo>
                    <a:pt x="0" y="20320"/>
                  </a:lnTo>
                  <a:lnTo>
                    <a:pt x="2352900" y="20320"/>
                  </a:lnTo>
                  <a:lnTo>
                    <a:pt x="2318159" y="0"/>
                  </a:lnTo>
                  <a:close/>
                </a:path>
              </a:pathLst>
            </a:custGeom>
            <a:solidFill>
              <a:srgbClr val="93BC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4"/>
            <p:cNvSpPr/>
            <p:nvPr/>
          </p:nvSpPr>
          <p:spPr>
            <a:xfrm>
              <a:off x="5593817" y="5885179"/>
              <a:ext cx="2418080" cy="20320"/>
            </a:xfrm>
            <a:custGeom>
              <a:rect b="b" l="l" r="r" t="t"/>
              <a:pathLst>
                <a:path extrusionOk="0" h="20320" w="2418079">
                  <a:moveTo>
                    <a:pt x="2383503" y="0"/>
                  </a:moveTo>
                  <a:lnTo>
                    <a:pt x="34986" y="0"/>
                  </a:lnTo>
                  <a:lnTo>
                    <a:pt x="1802" y="19050"/>
                  </a:lnTo>
                  <a:lnTo>
                    <a:pt x="0" y="20320"/>
                  </a:lnTo>
                  <a:lnTo>
                    <a:pt x="2417916" y="20320"/>
                  </a:lnTo>
                  <a:lnTo>
                    <a:pt x="2416072" y="19050"/>
                  </a:lnTo>
                  <a:lnTo>
                    <a:pt x="2383503" y="0"/>
                  </a:lnTo>
                  <a:close/>
                </a:path>
              </a:pathLst>
            </a:custGeom>
            <a:solidFill>
              <a:srgbClr val="93BB4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4"/>
            <p:cNvSpPr/>
            <p:nvPr/>
          </p:nvSpPr>
          <p:spPr>
            <a:xfrm>
              <a:off x="5566778" y="5904229"/>
              <a:ext cx="2472690" cy="20320"/>
            </a:xfrm>
            <a:custGeom>
              <a:rect b="b" l="l" r="r" t="t"/>
              <a:pathLst>
                <a:path extrusionOk="0" h="20320" w="2472690">
                  <a:moveTo>
                    <a:pt x="2443111" y="0"/>
                  </a:moveTo>
                  <a:lnTo>
                    <a:pt x="28841" y="0"/>
                  </a:lnTo>
                  <a:lnTo>
                    <a:pt x="0" y="20320"/>
                  </a:lnTo>
                  <a:lnTo>
                    <a:pt x="2472608" y="20320"/>
                  </a:lnTo>
                  <a:lnTo>
                    <a:pt x="2443111" y="0"/>
                  </a:lnTo>
                  <a:close/>
                </a:path>
              </a:pathLst>
            </a:custGeom>
            <a:solidFill>
              <a:srgbClr val="92BA4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4"/>
            <p:cNvSpPr/>
            <p:nvPr/>
          </p:nvSpPr>
          <p:spPr>
            <a:xfrm>
              <a:off x="5539740" y="5923279"/>
              <a:ext cx="2527300" cy="20320"/>
            </a:xfrm>
            <a:custGeom>
              <a:rect b="b" l="l" r="r" t="t"/>
              <a:pathLst>
                <a:path extrusionOk="0" h="20320" w="2527300">
                  <a:moveTo>
                    <a:pt x="2497803" y="0"/>
                  </a:moveTo>
                  <a:lnTo>
                    <a:pt x="28841" y="0"/>
                  </a:lnTo>
                  <a:lnTo>
                    <a:pt x="0" y="20320"/>
                  </a:lnTo>
                  <a:lnTo>
                    <a:pt x="2527300" y="20320"/>
                  </a:lnTo>
                  <a:lnTo>
                    <a:pt x="2497803" y="0"/>
                  </a:lnTo>
                  <a:close/>
                </a:path>
              </a:pathLst>
            </a:custGeom>
            <a:solidFill>
              <a:srgbClr val="91B94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4"/>
            <p:cNvSpPr/>
            <p:nvPr/>
          </p:nvSpPr>
          <p:spPr>
            <a:xfrm>
              <a:off x="5520690" y="5942329"/>
              <a:ext cx="2565400" cy="20320"/>
            </a:xfrm>
            <a:custGeom>
              <a:rect b="b" l="l" r="r" t="t"/>
              <a:pathLst>
                <a:path extrusionOk="0" h="20320" w="2565400">
                  <a:moveTo>
                    <a:pt x="2544506" y="0"/>
                  </a:moveTo>
                  <a:lnTo>
                    <a:pt x="20852" y="0"/>
                  </a:lnTo>
                  <a:lnTo>
                    <a:pt x="19050" y="1270"/>
                  </a:lnTo>
                  <a:lnTo>
                    <a:pt x="0" y="20320"/>
                  </a:lnTo>
                  <a:lnTo>
                    <a:pt x="2565400" y="20320"/>
                  </a:lnTo>
                  <a:lnTo>
                    <a:pt x="2546350" y="1270"/>
                  </a:lnTo>
                  <a:lnTo>
                    <a:pt x="2544506" y="0"/>
                  </a:lnTo>
                  <a:close/>
                </a:path>
              </a:pathLst>
            </a:custGeom>
            <a:solidFill>
              <a:srgbClr val="90B8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4"/>
            <p:cNvSpPr/>
            <p:nvPr/>
          </p:nvSpPr>
          <p:spPr>
            <a:xfrm>
              <a:off x="5502910" y="5960109"/>
              <a:ext cx="2600960" cy="20320"/>
            </a:xfrm>
            <a:custGeom>
              <a:rect b="b" l="l" r="r" t="t"/>
              <a:pathLst>
                <a:path extrusionOk="0" h="20320" w="2600959">
                  <a:moveTo>
                    <a:pt x="2580640" y="0"/>
                  </a:moveTo>
                  <a:lnTo>
                    <a:pt x="20319" y="0"/>
                  </a:lnTo>
                  <a:lnTo>
                    <a:pt x="0" y="20319"/>
                  </a:lnTo>
                  <a:lnTo>
                    <a:pt x="2600960" y="20319"/>
                  </a:lnTo>
                  <a:lnTo>
                    <a:pt x="2580640" y="0"/>
                  </a:lnTo>
                  <a:close/>
                </a:path>
              </a:pathLst>
            </a:custGeom>
            <a:solidFill>
              <a:srgbClr val="90B7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4"/>
            <p:cNvSpPr/>
            <p:nvPr/>
          </p:nvSpPr>
          <p:spPr>
            <a:xfrm>
              <a:off x="5485765" y="5979159"/>
              <a:ext cx="2634615" cy="20320"/>
            </a:xfrm>
            <a:custGeom>
              <a:rect b="b" l="l" r="r" t="t"/>
              <a:pathLst>
                <a:path extrusionOk="0" h="20320" w="2634615">
                  <a:moveTo>
                    <a:pt x="2616835" y="0"/>
                  </a:moveTo>
                  <a:lnTo>
                    <a:pt x="18415" y="0"/>
                  </a:lnTo>
                  <a:lnTo>
                    <a:pt x="9525" y="8889"/>
                  </a:lnTo>
                  <a:lnTo>
                    <a:pt x="0" y="20319"/>
                  </a:lnTo>
                  <a:lnTo>
                    <a:pt x="2634615" y="20319"/>
                  </a:lnTo>
                  <a:lnTo>
                    <a:pt x="2625725" y="8889"/>
                  </a:lnTo>
                  <a:lnTo>
                    <a:pt x="2616835" y="0"/>
                  </a:lnTo>
                  <a:close/>
                </a:path>
              </a:pathLst>
            </a:custGeom>
            <a:solidFill>
              <a:srgbClr val="8FB6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4"/>
            <p:cNvSpPr/>
            <p:nvPr/>
          </p:nvSpPr>
          <p:spPr>
            <a:xfrm>
              <a:off x="5444066" y="6054089"/>
              <a:ext cx="2719705" cy="20320"/>
            </a:xfrm>
            <a:custGeom>
              <a:rect b="b" l="l" r="r" t="t"/>
              <a:pathLst>
                <a:path extrusionOk="0" h="20320" w="2719704">
                  <a:moveTo>
                    <a:pt x="2710158" y="0"/>
                  </a:moveTo>
                  <a:lnTo>
                    <a:pt x="7408" y="0"/>
                  </a:lnTo>
                  <a:lnTo>
                    <a:pt x="5503" y="3810"/>
                  </a:lnTo>
                  <a:lnTo>
                    <a:pt x="0" y="20320"/>
                  </a:lnTo>
                  <a:lnTo>
                    <a:pt x="2719211" y="20320"/>
                  </a:lnTo>
                  <a:lnTo>
                    <a:pt x="2711873" y="3810"/>
                  </a:lnTo>
                  <a:lnTo>
                    <a:pt x="2710158" y="0"/>
                  </a:lnTo>
                  <a:close/>
                </a:path>
              </a:pathLst>
            </a:custGeom>
            <a:solidFill>
              <a:srgbClr val="8CB23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4"/>
            <p:cNvSpPr/>
            <p:nvPr/>
          </p:nvSpPr>
          <p:spPr>
            <a:xfrm>
              <a:off x="5439276" y="6073139"/>
              <a:ext cx="2729230" cy="20320"/>
            </a:xfrm>
            <a:custGeom>
              <a:rect b="b" l="l" r="r" t="t"/>
              <a:pathLst>
                <a:path extrusionOk="0" h="20320" w="2729229">
                  <a:moveTo>
                    <a:pt x="2723437" y="0"/>
                  </a:moveTo>
                  <a:lnTo>
                    <a:pt x="5213" y="0"/>
                  </a:lnTo>
                  <a:lnTo>
                    <a:pt x="2673" y="7620"/>
                  </a:lnTo>
                  <a:lnTo>
                    <a:pt x="0" y="20320"/>
                  </a:lnTo>
                  <a:lnTo>
                    <a:pt x="2728828" y="20320"/>
                  </a:lnTo>
                  <a:lnTo>
                    <a:pt x="2726823" y="7620"/>
                  </a:lnTo>
                  <a:lnTo>
                    <a:pt x="2723437" y="0"/>
                  </a:lnTo>
                  <a:close/>
                </a:path>
              </a:pathLst>
            </a:custGeom>
            <a:solidFill>
              <a:srgbClr val="8BB13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4"/>
            <p:cNvSpPr/>
            <p:nvPr/>
          </p:nvSpPr>
          <p:spPr>
            <a:xfrm>
              <a:off x="5436489" y="6092189"/>
              <a:ext cx="2734310" cy="20320"/>
            </a:xfrm>
            <a:custGeom>
              <a:rect b="b" l="l" r="r" t="t"/>
              <a:pathLst>
                <a:path extrusionOk="0" h="20320" w="2734309">
                  <a:moveTo>
                    <a:pt x="2731415" y="0"/>
                  </a:moveTo>
                  <a:lnTo>
                    <a:pt x="3054" y="0"/>
                  </a:lnTo>
                  <a:lnTo>
                    <a:pt x="380" y="12700"/>
                  </a:lnTo>
                  <a:lnTo>
                    <a:pt x="0" y="20320"/>
                  </a:lnTo>
                  <a:lnTo>
                    <a:pt x="2733801" y="20320"/>
                  </a:lnTo>
                  <a:lnTo>
                    <a:pt x="2733420" y="12700"/>
                  </a:lnTo>
                  <a:lnTo>
                    <a:pt x="2731415" y="0"/>
                  </a:lnTo>
                  <a:close/>
                </a:path>
              </a:pathLst>
            </a:custGeom>
            <a:solidFill>
              <a:srgbClr val="8AB03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4"/>
            <p:cNvSpPr/>
            <p:nvPr/>
          </p:nvSpPr>
          <p:spPr>
            <a:xfrm>
              <a:off x="5435625" y="6111239"/>
              <a:ext cx="2735580" cy="20320"/>
            </a:xfrm>
            <a:custGeom>
              <a:rect b="b" l="l" r="r" t="t"/>
              <a:pathLst>
                <a:path extrusionOk="0" h="20320" w="2735579">
                  <a:moveTo>
                    <a:pt x="2735516" y="19050"/>
                  </a:moveTo>
                  <a:lnTo>
                    <a:pt x="2735072" y="19050"/>
                  </a:lnTo>
                  <a:lnTo>
                    <a:pt x="2735072" y="0"/>
                  </a:lnTo>
                  <a:lnTo>
                    <a:pt x="444" y="0"/>
                  </a:lnTo>
                  <a:lnTo>
                    <a:pt x="444" y="19050"/>
                  </a:lnTo>
                  <a:lnTo>
                    <a:pt x="0" y="19050"/>
                  </a:lnTo>
                  <a:lnTo>
                    <a:pt x="0" y="20320"/>
                  </a:lnTo>
                  <a:lnTo>
                    <a:pt x="2735516" y="20320"/>
                  </a:lnTo>
                  <a:lnTo>
                    <a:pt x="2735516" y="19050"/>
                  </a:lnTo>
                  <a:close/>
                </a:path>
              </a:pathLst>
            </a:custGeom>
            <a:solidFill>
              <a:srgbClr val="8AAF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4"/>
            <p:cNvSpPr/>
            <p:nvPr/>
          </p:nvSpPr>
          <p:spPr>
            <a:xfrm>
              <a:off x="5435625" y="6129019"/>
              <a:ext cx="2735580" cy="20320"/>
            </a:xfrm>
            <a:custGeom>
              <a:rect b="b" l="l" r="r" t="t"/>
              <a:pathLst>
                <a:path extrusionOk="0" h="20320" w="2735579">
                  <a:moveTo>
                    <a:pt x="2735516" y="0"/>
                  </a:moveTo>
                  <a:lnTo>
                    <a:pt x="0" y="0"/>
                  </a:lnTo>
                  <a:lnTo>
                    <a:pt x="0" y="1270"/>
                  </a:lnTo>
                  <a:lnTo>
                    <a:pt x="469" y="1270"/>
                  </a:lnTo>
                  <a:lnTo>
                    <a:pt x="469" y="20320"/>
                  </a:lnTo>
                  <a:lnTo>
                    <a:pt x="2735046" y="20320"/>
                  </a:lnTo>
                  <a:lnTo>
                    <a:pt x="2735046" y="1270"/>
                  </a:lnTo>
                  <a:lnTo>
                    <a:pt x="2735516" y="1270"/>
                  </a:lnTo>
                  <a:lnTo>
                    <a:pt x="2735516" y="0"/>
                  </a:lnTo>
                  <a:close/>
                </a:path>
              </a:pathLst>
            </a:custGeom>
            <a:solidFill>
              <a:srgbClr val="89AE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4"/>
            <p:cNvSpPr/>
            <p:nvPr/>
          </p:nvSpPr>
          <p:spPr>
            <a:xfrm>
              <a:off x="5436535" y="6148069"/>
              <a:ext cx="2734310" cy="20320"/>
            </a:xfrm>
            <a:custGeom>
              <a:rect b="b" l="l" r="r" t="t"/>
              <a:pathLst>
                <a:path extrusionOk="0" h="20320" w="2734309">
                  <a:moveTo>
                    <a:pt x="2733708" y="0"/>
                  </a:moveTo>
                  <a:lnTo>
                    <a:pt x="0" y="0"/>
                  </a:lnTo>
                  <a:lnTo>
                    <a:pt x="334" y="6349"/>
                  </a:lnTo>
                  <a:lnTo>
                    <a:pt x="3275" y="20319"/>
                  </a:lnTo>
                  <a:lnTo>
                    <a:pt x="2731168" y="20319"/>
                  </a:lnTo>
                  <a:lnTo>
                    <a:pt x="2733374" y="6349"/>
                  </a:lnTo>
                  <a:lnTo>
                    <a:pt x="2733708" y="0"/>
                  </a:lnTo>
                  <a:close/>
                </a:path>
              </a:pathLst>
            </a:custGeom>
            <a:solidFill>
              <a:srgbClr val="88AD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4"/>
            <p:cNvSpPr/>
            <p:nvPr/>
          </p:nvSpPr>
          <p:spPr>
            <a:xfrm>
              <a:off x="5439543" y="6167119"/>
              <a:ext cx="2728595" cy="20320"/>
            </a:xfrm>
            <a:custGeom>
              <a:rect b="b" l="l" r="r" t="t"/>
              <a:pathLst>
                <a:path extrusionOk="0" h="20320" w="2728595">
                  <a:moveTo>
                    <a:pt x="2728361" y="0"/>
                  </a:moveTo>
                  <a:lnTo>
                    <a:pt x="0" y="0"/>
                  </a:lnTo>
                  <a:lnTo>
                    <a:pt x="2406" y="11429"/>
                  </a:lnTo>
                  <a:lnTo>
                    <a:pt x="5213" y="20319"/>
                  </a:lnTo>
                  <a:lnTo>
                    <a:pt x="2722813" y="20319"/>
                  </a:lnTo>
                  <a:lnTo>
                    <a:pt x="2726556" y="11429"/>
                  </a:lnTo>
                  <a:lnTo>
                    <a:pt x="2728361" y="0"/>
                  </a:lnTo>
                  <a:close/>
                </a:path>
              </a:pathLst>
            </a:custGeom>
            <a:solidFill>
              <a:srgbClr val="87AC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4"/>
            <p:cNvSpPr/>
            <p:nvPr/>
          </p:nvSpPr>
          <p:spPr>
            <a:xfrm>
              <a:off x="5443955" y="6184899"/>
              <a:ext cx="2719705" cy="21590"/>
            </a:xfrm>
            <a:custGeom>
              <a:rect b="b" l="l" r="r" t="t"/>
              <a:pathLst>
                <a:path extrusionOk="0" h="21589" w="2719704">
                  <a:moveTo>
                    <a:pt x="2719471" y="0"/>
                  </a:moveTo>
                  <a:lnTo>
                    <a:pt x="0" y="0"/>
                  </a:lnTo>
                  <a:lnTo>
                    <a:pt x="5614" y="17779"/>
                  </a:lnTo>
                  <a:lnTo>
                    <a:pt x="7619" y="21590"/>
                  </a:lnTo>
                  <a:lnTo>
                    <a:pt x="2710180" y="21590"/>
                  </a:lnTo>
                  <a:lnTo>
                    <a:pt x="2711984" y="17779"/>
                  </a:lnTo>
                  <a:lnTo>
                    <a:pt x="2719471" y="0"/>
                  </a:lnTo>
                  <a:close/>
                </a:path>
              </a:pathLst>
            </a:custGeom>
            <a:solidFill>
              <a:srgbClr val="87AB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4"/>
            <p:cNvSpPr/>
            <p:nvPr/>
          </p:nvSpPr>
          <p:spPr>
            <a:xfrm>
              <a:off x="5450906" y="6205219"/>
              <a:ext cx="2703830" cy="20320"/>
            </a:xfrm>
            <a:custGeom>
              <a:rect b="b" l="l" r="r" t="t"/>
              <a:pathLst>
                <a:path extrusionOk="0" h="20320" w="2703829">
                  <a:moveTo>
                    <a:pt x="2703830" y="0"/>
                  </a:moveTo>
                  <a:lnTo>
                    <a:pt x="0" y="0"/>
                  </a:lnTo>
                  <a:lnTo>
                    <a:pt x="10694" y="20319"/>
                  </a:lnTo>
                  <a:lnTo>
                    <a:pt x="2694204" y="20319"/>
                  </a:lnTo>
                  <a:lnTo>
                    <a:pt x="2703830" y="0"/>
                  </a:lnTo>
                  <a:close/>
                </a:path>
              </a:pathLst>
            </a:custGeom>
            <a:solidFill>
              <a:srgbClr val="86AA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4"/>
            <p:cNvSpPr/>
            <p:nvPr/>
          </p:nvSpPr>
          <p:spPr>
            <a:xfrm>
              <a:off x="5460264" y="6222999"/>
              <a:ext cx="2686050" cy="20320"/>
            </a:xfrm>
            <a:custGeom>
              <a:rect b="b" l="l" r="r" t="t"/>
              <a:pathLst>
                <a:path extrusionOk="0" h="20320" w="2686050">
                  <a:moveTo>
                    <a:pt x="2686049" y="0"/>
                  </a:moveTo>
                  <a:lnTo>
                    <a:pt x="0" y="0"/>
                  </a:lnTo>
                  <a:lnTo>
                    <a:pt x="2005" y="3809"/>
                  </a:lnTo>
                  <a:lnTo>
                    <a:pt x="12688" y="20320"/>
                  </a:lnTo>
                  <a:lnTo>
                    <a:pt x="2672591" y="20320"/>
                  </a:lnTo>
                  <a:lnTo>
                    <a:pt x="2684245" y="3809"/>
                  </a:lnTo>
                  <a:lnTo>
                    <a:pt x="2686049" y="0"/>
                  </a:lnTo>
                  <a:close/>
                </a:path>
              </a:pathLst>
            </a:custGeom>
            <a:solidFill>
              <a:srgbClr val="85A9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4"/>
            <p:cNvSpPr/>
            <p:nvPr/>
          </p:nvSpPr>
          <p:spPr>
            <a:xfrm>
              <a:off x="5472131" y="6242049"/>
              <a:ext cx="2661920" cy="20320"/>
            </a:xfrm>
            <a:custGeom>
              <a:rect b="b" l="l" r="r" t="t"/>
              <a:pathLst>
                <a:path extrusionOk="0" h="20320" w="2661920">
                  <a:moveTo>
                    <a:pt x="2661621" y="0"/>
                  </a:moveTo>
                  <a:lnTo>
                    <a:pt x="0" y="0"/>
                  </a:lnTo>
                  <a:lnTo>
                    <a:pt x="4108" y="6350"/>
                  </a:lnTo>
                  <a:lnTo>
                    <a:pt x="15750" y="20320"/>
                  </a:lnTo>
                  <a:lnTo>
                    <a:pt x="2646273" y="20320"/>
                  </a:lnTo>
                  <a:lnTo>
                    <a:pt x="2657138" y="6350"/>
                  </a:lnTo>
                  <a:lnTo>
                    <a:pt x="2661621" y="0"/>
                  </a:lnTo>
                  <a:close/>
                </a:path>
              </a:pathLst>
            </a:custGeom>
            <a:solidFill>
              <a:srgbClr val="84A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4"/>
            <p:cNvSpPr/>
            <p:nvPr/>
          </p:nvSpPr>
          <p:spPr>
            <a:xfrm>
              <a:off x="5486823" y="6261099"/>
              <a:ext cx="2632710" cy="20320"/>
            </a:xfrm>
            <a:custGeom>
              <a:rect b="b" l="l" r="r" t="t"/>
              <a:pathLst>
                <a:path extrusionOk="0" h="20320" w="2632709">
                  <a:moveTo>
                    <a:pt x="2632568" y="0"/>
                  </a:moveTo>
                  <a:lnTo>
                    <a:pt x="0" y="0"/>
                  </a:lnTo>
                  <a:lnTo>
                    <a:pt x="8466" y="10159"/>
                  </a:lnTo>
                  <a:lnTo>
                    <a:pt x="18925" y="20320"/>
                  </a:lnTo>
                  <a:lnTo>
                    <a:pt x="2614207" y="20320"/>
                  </a:lnTo>
                  <a:lnTo>
                    <a:pt x="2624666" y="10159"/>
                  </a:lnTo>
                  <a:lnTo>
                    <a:pt x="2632568" y="0"/>
                  </a:lnTo>
                  <a:close/>
                </a:path>
              </a:pathLst>
            </a:custGeom>
            <a:solidFill>
              <a:srgbClr val="84A7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4"/>
            <p:cNvSpPr/>
            <p:nvPr/>
          </p:nvSpPr>
          <p:spPr>
            <a:xfrm>
              <a:off x="5503134" y="6278879"/>
              <a:ext cx="2600960" cy="21590"/>
            </a:xfrm>
            <a:custGeom>
              <a:rect b="b" l="l" r="r" t="t"/>
              <a:pathLst>
                <a:path extrusionOk="0" h="21589" w="2600959">
                  <a:moveTo>
                    <a:pt x="2600511" y="0"/>
                  </a:moveTo>
                  <a:lnTo>
                    <a:pt x="0" y="0"/>
                  </a:lnTo>
                  <a:lnTo>
                    <a:pt x="22225" y="21590"/>
                  </a:lnTo>
                  <a:lnTo>
                    <a:pt x="2578286" y="21590"/>
                  </a:lnTo>
                  <a:lnTo>
                    <a:pt x="2600511" y="0"/>
                  </a:lnTo>
                  <a:close/>
                </a:path>
              </a:pathLst>
            </a:custGeom>
            <a:solidFill>
              <a:srgbClr val="83A63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4"/>
            <p:cNvSpPr/>
            <p:nvPr/>
          </p:nvSpPr>
          <p:spPr>
            <a:xfrm>
              <a:off x="5522744" y="6297929"/>
              <a:ext cx="2561590" cy="20320"/>
            </a:xfrm>
            <a:custGeom>
              <a:rect b="b" l="l" r="r" t="t"/>
              <a:pathLst>
                <a:path extrusionOk="0" h="20320" w="2561590">
                  <a:moveTo>
                    <a:pt x="2561291" y="0"/>
                  </a:moveTo>
                  <a:lnTo>
                    <a:pt x="0" y="0"/>
                  </a:lnTo>
                  <a:lnTo>
                    <a:pt x="16995" y="16510"/>
                  </a:lnTo>
                  <a:lnTo>
                    <a:pt x="22075" y="20320"/>
                  </a:lnTo>
                  <a:lnTo>
                    <a:pt x="2539100" y="20320"/>
                  </a:lnTo>
                  <a:lnTo>
                    <a:pt x="2544295" y="16510"/>
                  </a:lnTo>
                  <a:lnTo>
                    <a:pt x="2561291" y="0"/>
                  </a:lnTo>
                  <a:close/>
                </a:path>
              </a:pathLst>
            </a:custGeom>
            <a:solidFill>
              <a:srgbClr val="82A53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4"/>
            <p:cNvSpPr/>
            <p:nvPr/>
          </p:nvSpPr>
          <p:spPr>
            <a:xfrm>
              <a:off x="5543126" y="6316979"/>
              <a:ext cx="2520950" cy="20320"/>
            </a:xfrm>
            <a:custGeom>
              <a:rect b="b" l="l" r="r" t="t"/>
              <a:pathLst>
                <a:path extrusionOk="0" h="20320" w="2520950">
                  <a:moveTo>
                    <a:pt x="2520449" y="0"/>
                  </a:moveTo>
                  <a:lnTo>
                    <a:pt x="0" y="0"/>
                  </a:lnTo>
                  <a:lnTo>
                    <a:pt x="27093" y="20320"/>
                  </a:lnTo>
                  <a:lnTo>
                    <a:pt x="2492740" y="20320"/>
                  </a:lnTo>
                  <a:lnTo>
                    <a:pt x="2520449" y="0"/>
                  </a:lnTo>
                  <a:close/>
                </a:path>
              </a:pathLst>
            </a:custGeom>
            <a:solidFill>
              <a:srgbClr val="81A43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4"/>
            <p:cNvSpPr/>
            <p:nvPr/>
          </p:nvSpPr>
          <p:spPr>
            <a:xfrm>
              <a:off x="5568526" y="6336029"/>
              <a:ext cx="2469515" cy="20320"/>
            </a:xfrm>
            <a:custGeom>
              <a:rect b="b" l="l" r="r" t="t"/>
              <a:pathLst>
                <a:path extrusionOk="0" h="20320" w="2469515">
                  <a:moveTo>
                    <a:pt x="2469072" y="0"/>
                  </a:moveTo>
                  <a:lnTo>
                    <a:pt x="0" y="0"/>
                  </a:lnTo>
                  <a:lnTo>
                    <a:pt x="27093" y="20320"/>
                  </a:lnTo>
                  <a:lnTo>
                    <a:pt x="2441363" y="20320"/>
                  </a:lnTo>
                  <a:lnTo>
                    <a:pt x="2469072" y="0"/>
                  </a:lnTo>
                  <a:close/>
                </a:path>
              </a:pathLst>
            </a:custGeom>
            <a:solidFill>
              <a:srgbClr val="81A3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4"/>
            <p:cNvSpPr/>
            <p:nvPr/>
          </p:nvSpPr>
          <p:spPr>
            <a:xfrm>
              <a:off x="5593926" y="6355079"/>
              <a:ext cx="2418080" cy="20320"/>
            </a:xfrm>
            <a:custGeom>
              <a:rect b="b" l="l" r="r" t="t"/>
              <a:pathLst>
                <a:path extrusionOk="0" h="20320" w="2418079">
                  <a:moveTo>
                    <a:pt x="2417695" y="0"/>
                  </a:moveTo>
                  <a:lnTo>
                    <a:pt x="0" y="0"/>
                  </a:lnTo>
                  <a:lnTo>
                    <a:pt x="1693" y="1270"/>
                  </a:lnTo>
                  <a:lnTo>
                    <a:pt x="35983" y="20320"/>
                  </a:lnTo>
                  <a:lnTo>
                    <a:pt x="2382308" y="20320"/>
                  </a:lnTo>
                  <a:lnTo>
                    <a:pt x="2415963" y="1270"/>
                  </a:lnTo>
                  <a:lnTo>
                    <a:pt x="2417695" y="0"/>
                  </a:lnTo>
                  <a:close/>
                </a:path>
              </a:pathLst>
            </a:custGeom>
            <a:solidFill>
              <a:srgbClr val="80A2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4"/>
            <p:cNvSpPr/>
            <p:nvPr/>
          </p:nvSpPr>
          <p:spPr>
            <a:xfrm>
              <a:off x="5625338" y="6372859"/>
              <a:ext cx="2355850" cy="21590"/>
            </a:xfrm>
            <a:custGeom>
              <a:rect b="b" l="l" r="r" t="t"/>
              <a:pathLst>
                <a:path extrusionOk="0" h="21589" w="2355850">
                  <a:moveTo>
                    <a:pt x="2355384" y="0"/>
                  </a:moveTo>
                  <a:lnTo>
                    <a:pt x="0" y="0"/>
                  </a:lnTo>
                  <a:lnTo>
                    <a:pt x="38862" y="21589"/>
                  </a:lnTo>
                  <a:lnTo>
                    <a:pt x="2317241" y="21589"/>
                  </a:lnTo>
                  <a:lnTo>
                    <a:pt x="2355384" y="0"/>
                  </a:lnTo>
                  <a:close/>
                </a:path>
              </a:pathLst>
            </a:custGeom>
            <a:solidFill>
              <a:srgbClr val="7FA1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4"/>
            <p:cNvSpPr/>
            <p:nvPr/>
          </p:nvSpPr>
          <p:spPr>
            <a:xfrm>
              <a:off x="5659628" y="6391909"/>
              <a:ext cx="2287905" cy="20320"/>
            </a:xfrm>
            <a:custGeom>
              <a:rect b="b" l="l" r="r" t="t"/>
              <a:pathLst>
                <a:path extrusionOk="0" h="20320" w="2287904">
                  <a:moveTo>
                    <a:pt x="2287439" y="0"/>
                  </a:moveTo>
                  <a:lnTo>
                    <a:pt x="0" y="0"/>
                  </a:lnTo>
                  <a:lnTo>
                    <a:pt x="4572" y="2539"/>
                  </a:lnTo>
                  <a:lnTo>
                    <a:pt x="42672" y="20319"/>
                  </a:lnTo>
                  <a:lnTo>
                    <a:pt x="2244216" y="20319"/>
                  </a:lnTo>
                  <a:lnTo>
                    <a:pt x="2282952" y="2539"/>
                  </a:lnTo>
                  <a:lnTo>
                    <a:pt x="2287439" y="0"/>
                  </a:lnTo>
                  <a:close/>
                </a:path>
              </a:pathLst>
            </a:custGeom>
            <a:solidFill>
              <a:srgbClr val="7EA0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4"/>
            <p:cNvSpPr/>
            <p:nvPr/>
          </p:nvSpPr>
          <p:spPr>
            <a:xfrm>
              <a:off x="5699578" y="6410959"/>
              <a:ext cx="2207260" cy="20320"/>
            </a:xfrm>
            <a:custGeom>
              <a:rect b="b" l="l" r="r" t="t"/>
              <a:pathLst>
                <a:path extrusionOk="0" h="20320" w="2207259">
                  <a:moveTo>
                    <a:pt x="2207033" y="0"/>
                  </a:moveTo>
                  <a:lnTo>
                    <a:pt x="0" y="0"/>
                  </a:lnTo>
                  <a:lnTo>
                    <a:pt x="40821" y="19049"/>
                  </a:lnTo>
                  <a:lnTo>
                    <a:pt x="44114" y="20319"/>
                  </a:lnTo>
                  <a:lnTo>
                    <a:pt x="2162332" y="20319"/>
                  </a:lnTo>
                  <a:lnTo>
                    <a:pt x="2165531" y="19049"/>
                  </a:lnTo>
                  <a:lnTo>
                    <a:pt x="2207033" y="0"/>
                  </a:lnTo>
                  <a:close/>
                </a:path>
              </a:pathLst>
            </a:custGeom>
            <a:solidFill>
              <a:srgbClr val="7E9F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4"/>
            <p:cNvSpPr/>
            <p:nvPr/>
          </p:nvSpPr>
          <p:spPr>
            <a:xfrm>
              <a:off x="5740400" y="6430009"/>
              <a:ext cx="2124710" cy="20320"/>
            </a:xfrm>
            <a:custGeom>
              <a:rect b="b" l="l" r="r" t="t"/>
              <a:pathLst>
                <a:path extrusionOk="0" h="20320" w="2124709">
                  <a:moveTo>
                    <a:pt x="2124709" y="0"/>
                  </a:moveTo>
                  <a:lnTo>
                    <a:pt x="0" y="0"/>
                  </a:lnTo>
                  <a:lnTo>
                    <a:pt x="52681" y="20319"/>
                  </a:lnTo>
                  <a:lnTo>
                    <a:pt x="2073533" y="20319"/>
                  </a:lnTo>
                  <a:lnTo>
                    <a:pt x="2124709" y="0"/>
                  </a:lnTo>
                  <a:close/>
                </a:path>
              </a:pathLst>
            </a:custGeom>
            <a:solidFill>
              <a:srgbClr val="7D9E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4"/>
            <p:cNvSpPr/>
            <p:nvPr/>
          </p:nvSpPr>
          <p:spPr>
            <a:xfrm>
              <a:off x="5786496" y="6447789"/>
              <a:ext cx="2033905" cy="21590"/>
            </a:xfrm>
            <a:custGeom>
              <a:rect b="b" l="l" r="r" t="t"/>
              <a:pathLst>
                <a:path extrusionOk="0" h="21589" w="2033904">
                  <a:moveTo>
                    <a:pt x="2033834" y="0"/>
                  </a:moveTo>
                  <a:lnTo>
                    <a:pt x="0" y="0"/>
                  </a:lnTo>
                  <a:lnTo>
                    <a:pt x="42803" y="16510"/>
                  </a:lnTo>
                  <a:lnTo>
                    <a:pt x="59368" y="21590"/>
                  </a:lnTo>
                  <a:lnTo>
                    <a:pt x="1975688" y="21590"/>
                  </a:lnTo>
                  <a:lnTo>
                    <a:pt x="1992253" y="16510"/>
                  </a:lnTo>
                  <a:lnTo>
                    <a:pt x="2033834" y="0"/>
                  </a:lnTo>
                  <a:close/>
                </a:path>
              </a:pathLst>
            </a:custGeom>
            <a:solidFill>
              <a:srgbClr val="7C9D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4"/>
            <p:cNvSpPr/>
            <p:nvPr/>
          </p:nvSpPr>
          <p:spPr>
            <a:xfrm>
              <a:off x="5837582" y="6466839"/>
              <a:ext cx="1932939" cy="21590"/>
            </a:xfrm>
            <a:custGeom>
              <a:rect b="b" l="l" r="r" t="t"/>
              <a:pathLst>
                <a:path extrusionOk="0" h="21589" w="1932940">
                  <a:moveTo>
                    <a:pt x="1932884" y="0"/>
                  </a:moveTo>
                  <a:lnTo>
                    <a:pt x="0" y="0"/>
                  </a:lnTo>
                  <a:lnTo>
                    <a:pt x="70402" y="21590"/>
                  </a:lnTo>
                  <a:lnTo>
                    <a:pt x="1862482" y="21590"/>
                  </a:lnTo>
                  <a:lnTo>
                    <a:pt x="1932884" y="0"/>
                  </a:lnTo>
                  <a:close/>
                </a:path>
              </a:pathLst>
            </a:custGeom>
            <a:solidFill>
              <a:srgbClr val="7B9C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4"/>
            <p:cNvSpPr/>
            <p:nvPr/>
          </p:nvSpPr>
          <p:spPr>
            <a:xfrm>
              <a:off x="5899702" y="6485889"/>
              <a:ext cx="1809114" cy="20320"/>
            </a:xfrm>
            <a:custGeom>
              <a:rect b="b" l="l" r="r" t="t"/>
              <a:pathLst>
                <a:path extrusionOk="0" h="20320" w="1809115">
                  <a:moveTo>
                    <a:pt x="1808645" y="0"/>
                  </a:moveTo>
                  <a:lnTo>
                    <a:pt x="0" y="0"/>
                  </a:lnTo>
                  <a:lnTo>
                    <a:pt x="24847" y="7620"/>
                  </a:lnTo>
                  <a:lnTo>
                    <a:pt x="75043" y="20320"/>
                  </a:lnTo>
                  <a:lnTo>
                    <a:pt x="1732997" y="20320"/>
                  </a:lnTo>
                  <a:lnTo>
                    <a:pt x="1783797" y="7620"/>
                  </a:lnTo>
                  <a:lnTo>
                    <a:pt x="1808645" y="0"/>
                  </a:lnTo>
                  <a:close/>
                </a:path>
              </a:pathLst>
            </a:custGeom>
            <a:solidFill>
              <a:srgbClr val="7B9B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4"/>
            <p:cNvSpPr/>
            <p:nvPr/>
          </p:nvSpPr>
          <p:spPr>
            <a:xfrm>
              <a:off x="5969725" y="6504939"/>
              <a:ext cx="1668145" cy="20320"/>
            </a:xfrm>
            <a:custGeom>
              <a:rect b="b" l="l" r="r" t="t"/>
              <a:pathLst>
                <a:path extrusionOk="0" h="20320" w="1668145">
                  <a:moveTo>
                    <a:pt x="1668054" y="0"/>
                  </a:moveTo>
                  <a:lnTo>
                    <a:pt x="0" y="0"/>
                  </a:lnTo>
                  <a:lnTo>
                    <a:pt x="60234" y="15239"/>
                  </a:lnTo>
                  <a:lnTo>
                    <a:pt x="88405" y="20319"/>
                  </a:lnTo>
                  <a:lnTo>
                    <a:pt x="1578923" y="20319"/>
                  </a:lnTo>
                  <a:lnTo>
                    <a:pt x="1607094" y="15239"/>
                  </a:lnTo>
                  <a:lnTo>
                    <a:pt x="1668054" y="0"/>
                  </a:lnTo>
                  <a:close/>
                </a:path>
              </a:pathLst>
            </a:custGeom>
            <a:solidFill>
              <a:srgbClr val="7A9A3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4"/>
            <p:cNvSpPr/>
            <p:nvPr/>
          </p:nvSpPr>
          <p:spPr>
            <a:xfrm>
              <a:off x="6051088" y="6523989"/>
              <a:ext cx="1504950" cy="20320"/>
            </a:xfrm>
            <a:custGeom>
              <a:rect b="b" l="l" r="r" t="t"/>
              <a:pathLst>
                <a:path extrusionOk="0" h="20320" w="1504950">
                  <a:moveTo>
                    <a:pt x="1504603" y="0"/>
                  </a:moveTo>
                  <a:lnTo>
                    <a:pt x="0" y="0"/>
                  </a:lnTo>
                  <a:lnTo>
                    <a:pt x="112683" y="20319"/>
                  </a:lnTo>
                  <a:lnTo>
                    <a:pt x="1391919" y="20319"/>
                  </a:lnTo>
                  <a:lnTo>
                    <a:pt x="1504603" y="0"/>
                  </a:lnTo>
                  <a:close/>
                </a:path>
              </a:pathLst>
            </a:custGeom>
            <a:solidFill>
              <a:srgbClr val="79993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4"/>
            <p:cNvSpPr/>
            <p:nvPr/>
          </p:nvSpPr>
          <p:spPr>
            <a:xfrm>
              <a:off x="6149686" y="6541769"/>
              <a:ext cx="1307465" cy="21590"/>
            </a:xfrm>
            <a:custGeom>
              <a:rect b="b" l="l" r="r" t="t"/>
              <a:pathLst>
                <a:path extrusionOk="0" h="21590" w="1307465">
                  <a:moveTo>
                    <a:pt x="1307407" y="0"/>
                  </a:moveTo>
                  <a:lnTo>
                    <a:pt x="0" y="0"/>
                  </a:lnTo>
                  <a:lnTo>
                    <a:pt x="112683" y="20319"/>
                  </a:lnTo>
                  <a:lnTo>
                    <a:pt x="125020" y="21589"/>
                  </a:lnTo>
                  <a:lnTo>
                    <a:pt x="1182326" y="21589"/>
                  </a:lnTo>
                  <a:lnTo>
                    <a:pt x="1194723" y="20319"/>
                  </a:lnTo>
                  <a:lnTo>
                    <a:pt x="1307407" y="0"/>
                  </a:lnTo>
                  <a:close/>
                </a:path>
              </a:pathLst>
            </a:custGeom>
            <a:solidFill>
              <a:srgbClr val="78993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4"/>
            <p:cNvSpPr/>
            <p:nvPr/>
          </p:nvSpPr>
          <p:spPr>
            <a:xfrm>
              <a:off x="6255327" y="6560819"/>
              <a:ext cx="1096645" cy="20320"/>
            </a:xfrm>
            <a:custGeom>
              <a:rect b="b" l="l" r="r" t="t"/>
              <a:pathLst>
                <a:path extrusionOk="0" h="20320" w="1096645">
                  <a:moveTo>
                    <a:pt x="1096125" y="0"/>
                  </a:moveTo>
                  <a:lnTo>
                    <a:pt x="0" y="0"/>
                  </a:lnTo>
                  <a:lnTo>
                    <a:pt x="7042" y="1269"/>
                  </a:lnTo>
                  <a:lnTo>
                    <a:pt x="192099" y="20319"/>
                  </a:lnTo>
                  <a:lnTo>
                    <a:pt x="903118" y="20319"/>
                  </a:lnTo>
                  <a:lnTo>
                    <a:pt x="1089082" y="1269"/>
                  </a:lnTo>
                  <a:lnTo>
                    <a:pt x="1096125" y="0"/>
                  </a:lnTo>
                  <a:close/>
                </a:path>
              </a:pathLst>
            </a:custGeom>
            <a:solidFill>
              <a:srgbClr val="7897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4"/>
            <p:cNvSpPr/>
            <p:nvPr/>
          </p:nvSpPr>
          <p:spPr>
            <a:xfrm>
              <a:off x="6435090" y="6579869"/>
              <a:ext cx="735965" cy="19050"/>
            </a:xfrm>
            <a:custGeom>
              <a:rect b="b" l="l" r="r" t="t"/>
              <a:pathLst>
                <a:path extrusionOk="0" h="19050" w="735965">
                  <a:moveTo>
                    <a:pt x="735753" y="0"/>
                  </a:moveTo>
                  <a:lnTo>
                    <a:pt x="0" y="0"/>
                  </a:lnTo>
                  <a:lnTo>
                    <a:pt x="86359" y="8889"/>
                  </a:lnTo>
                  <a:lnTo>
                    <a:pt x="368300" y="19049"/>
                  </a:lnTo>
                  <a:lnTo>
                    <a:pt x="648969" y="8889"/>
                  </a:lnTo>
                  <a:lnTo>
                    <a:pt x="735753" y="0"/>
                  </a:lnTo>
                  <a:close/>
                </a:path>
              </a:pathLst>
            </a:custGeom>
            <a:solidFill>
              <a:srgbClr val="7796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4"/>
            <p:cNvSpPr/>
            <p:nvPr/>
          </p:nvSpPr>
          <p:spPr>
            <a:xfrm>
              <a:off x="5435600" y="5660389"/>
              <a:ext cx="2736850" cy="937260"/>
            </a:xfrm>
            <a:custGeom>
              <a:rect b="b" l="l" r="r" t="t"/>
              <a:pathLst>
                <a:path extrusionOk="0" h="937259" w="2736850">
                  <a:moveTo>
                    <a:pt x="1367790" y="0"/>
                  </a:moveTo>
                  <a:lnTo>
                    <a:pt x="1437817" y="555"/>
                  </a:lnTo>
                  <a:lnTo>
                    <a:pt x="1506768" y="2207"/>
                  </a:lnTo>
                  <a:lnTo>
                    <a:pt x="1574575" y="4932"/>
                  </a:lnTo>
                  <a:lnTo>
                    <a:pt x="1641169" y="8705"/>
                  </a:lnTo>
                  <a:lnTo>
                    <a:pt x="1706481" y="13504"/>
                  </a:lnTo>
                  <a:lnTo>
                    <a:pt x="1770443" y="19304"/>
                  </a:lnTo>
                  <a:lnTo>
                    <a:pt x="1832987" y="26083"/>
                  </a:lnTo>
                  <a:lnTo>
                    <a:pt x="1894044" y="33817"/>
                  </a:lnTo>
                  <a:lnTo>
                    <a:pt x="1953545" y="42482"/>
                  </a:lnTo>
                  <a:lnTo>
                    <a:pt x="2011422" y="52055"/>
                  </a:lnTo>
                  <a:lnTo>
                    <a:pt x="2067607" y="62512"/>
                  </a:lnTo>
                  <a:lnTo>
                    <a:pt x="2122030" y="73829"/>
                  </a:lnTo>
                  <a:lnTo>
                    <a:pt x="2174624" y="85984"/>
                  </a:lnTo>
                  <a:lnTo>
                    <a:pt x="2225321" y="98952"/>
                  </a:lnTo>
                  <a:lnTo>
                    <a:pt x="2274050" y="112711"/>
                  </a:lnTo>
                  <a:lnTo>
                    <a:pt x="2320745" y="127236"/>
                  </a:lnTo>
                  <a:lnTo>
                    <a:pt x="2365337" y="142504"/>
                  </a:lnTo>
                  <a:lnTo>
                    <a:pt x="2407756" y="158491"/>
                  </a:lnTo>
                  <a:lnTo>
                    <a:pt x="2447936" y="175174"/>
                  </a:lnTo>
                  <a:lnTo>
                    <a:pt x="2485806" y="192530"/>
                  </a:lnTo>
                  <a:lnTo>
                    <a:pt x="2521299" y="210534"/>
                  </a:lnTo>
                  <a:lnTo>
                    <a:pt x="2584879" y="248395"/>
                  </a:lnTo>
                  <a:lnTo>
                    <a:pt x="2638127" y="288570"/>
                  </a:lnTo>
                  <a:lnTo>
                    <a:pt x="2680496" y="330868"/>
                  </a:lnTo>
                  <a:lnTo>
                    <a:pt x="2711438" y="375103"/>
                  </a:lnTo>
                  <a:lnTo>
                    <a:pt x="2730405" y="421087"/>
                  </a:lnTo>
                  <a:lnTo>
                    <a:pt x="2736850" y="468630"/>
                  </a:lnTo>
                  <a:lnTo>
                    <a:pt x="2735227" y="492584"/>
                  </a:lnTo>
                  <a:lnTo>
                    <a:pt x="2722453" y="539371"/>
                  </a:lnTo>
                  <a:lnTo>
                    <a:pt x="2697430" y="584503"/>
                  </a:lnTo>
                  <a:lnTo>
                    <a:pt x="2660706" y="627794"/>
                  </a:lnTo>
                  <a:lnTo>
                    <a:pt x="2612828" y="669054"/>
                  </a:lnTo>
                  <a:lnTo>
                    <a:pt x="2554346" y="708095"/>
                  </a:lnTo>
                  <a:lnTo>
                    <a:pt x="2485806" y="744729"/>
                  </a:lnTo>
                  <a:lnTo>
                    <a:pt x="2447936" y="762085"/>
                  </a:lnTo>
                  <a:lnTo>
                    <a:pt x="2407756" y="778768"/>
                  </a:lnTo>
                  <a:lnTo>
                    <a:pt x="2365337" y="794755"/>
                  </a:lnTo>
                  <a:lnTo>
                    <a:pt x="2320745" y="810023"/>
                  </a:lnTo>
                  <a:lnTo>
                    <a:pt x="2274050" y="824548"/>
                  </a:lnTo>
                  <a:lnTo>
                    <a:pt x="2225321" y="838307"/>
                  </a:lnTo>
                  <a:lnTo>
                    <a:pt x="2174624" y="851275"/>
                  </a:lnTo>
                  <a:lnTo>
                    <a:pt x="2122030" y="863430"/>
                  </a:lnTo>
                  <a:lnTo>
                    <a:pt x="2067607" y="874747"/>
                  </a:lnTo>
                  <a:lnTo>
                    <a:pt x="2011422" y="885204"/>
                  </a:lnTo>
                  <a:lnTo>
                    <a:pt x="1953545" y="894777"/>
                  </a:lnTo>
                  <a:lnTo>
                    <a:pt x="1894044" y="903442"/>
                  </a:lnTo>
                  <a:lnTo>
                    <a:pt x="1832987" y="911176"/>
                  </a:lnTo>
                  <a:lnTo>
                    <a:pt x="1770443" y="917955"/>
                  </a:lnTo>
                  <a:lnTo>
                    <a:pt x="1706481" y="923755"/>
                  </a:lnTo>
                  <a:lnTo>
                    <a:pt x="1641169" y="928554"/>
                  </a:lnTo>
                  <a:lnTo>
                    <a:pt x="1574575" y="932327"/>
                  </a:lnTo>
                  <a:lnTo>
                    <a:pt x="1506768" y="935052"/>
                  </a:lnTo>
                  <a:lnTo>
                    <a:pt x="1437817" y="936704"/>
                  </a:lnTo>
                  <a:lnTo>
                    <a:pt x="1367790" y="937260"/>
                  </a:lnTo>
                  <a:lnTo>
                    <a:pt x="1297765" y="936704"/>
                  </a:lnTo>
                  <a:lnTo>
                    <a:pt x="1228824" y="935052"/>
                  </a:lnTo>
                  <a:lnTo>
                    <a:pt x="1161033" y="932327"/>
                  </a:lnTo>
                  <a:lnTo>
                    <a:pt x="1094461" y="928554"/>
                  </a:lnTo>
                  <a:lnTo>
                    <a:pt x="1029176" y="923755"/>
                  </a:lnTo>
                  <a:lnTo>
                    <a:pt x="965246" y="917955"/>
                  </a:lnTo>
                  <a:lnTo>
                    <a:pt x="902739" y="911176"/>
                  </a:lnTo>
                  <a:lnTo>
                    <a:pt x="841723" y="903442"/>
                  </a:lnTo>
                  <a:lnTo>
                    <a:pt x="782266" y="894777"/>
                  </a:lnTo>
                  <a:lnTo>
                    <a:pt x="724436" y="885204"/>
                  </a:lnTo>
                  <a:lnTo>
                    <a:pt x="668302" y="874747"/>
                  </a:lnTo>
                  <a:lnTo>
                    <a:pt x="613930" y="863430"/>
                  </a:lnTo>
                  <a:lnTo>
                    <a:pt x="561391" y="851275"/>
                  </a:lnTo>
                  <a:lnTo>
                    <a:pt x="510750" y="838307"/>
                  </a:lnTo>
                  <a:lnTo>
                    <a:pt x="462077" y="824548"/>
                  </a:lnTo>
                  <a:lnTo>
                    <a:pt x="415440" y="810023"/>
                  </a:lnTo>
                  <a:lnTo>
                    <a:pt x="370906" y="794755"/>
                  </a:lnTo>
                  <a:lnTo>
                    <a:pt x="328544" y="778768"/>
                  </a:lnTo>
                  <a:lnTo>
                    <a:pt x="288422" y="762085"/>
                  </a:lnTo>
                  <a:lnTo>
                    <a:pt x="250607" y="744729"/>
                  </a:lnTo>
                  <a:lnTo>
                    <a:pt x="215169" y="726725"/>
                  </a:lnTo>
                  <a:lnTo>
                    <a:pt x="151691" y="688864"/>
                  </a:lnTo>
                  <a:lnTo>
                    <a:pt x="98534" y="648689"/>
                  </a:lnTo>
                  <a:lnTo>
                    <a:pt x="56242" y="606391"/>
                  </a:lnTo>
                  <a:lnTo>
                    <a:pt x="25359" y="562156"/>
                  </a:lnTo>
                  <a:lnTo>
                    <a:pt x="6430" y="516172"/>
                  </a:lnTo>
                  <a:lnTo>
                    <a:pt x="0" y="468630"/>
                  </a:lnTo>
                  <a:lnTo>
                    <a:pt x="1619" y="444675"/>
                  </a:lnTo>
                  <a:lnTo>
                    <a:pt x="14366" y="397888"/>
                  </a:lnTo>
                  <a:lnTo>
                    <a:pt x="39340" y="352756"/>
                  </a:lnTo>
                  <a:lnTo>
                    <a:pt x="75996" y="309465"/>
                  </a:lnTo>
                  <a:lnTo>
                    <a:pt x="123789" y="268205"/>
                  </a:lnTo>
                  <a:lnTo>
                    <a:pt x="182174" y="229164"/>
                  </a:lnTo>
                  <a:lnTo>
                    <a:pt x="250607" y="192530"/>
                  </a:lnTo>
                  <a:lnTo>
                    <a:pt x="288422" y="175174"/>
                  </a:lnTo>
                  <a:lnTo>
                    <a:pt x="328544" y="158491"/>
                  </a:lnTo>
                  <a:lnTo>
                    <a:pt x="370906" y="142504"/>
                  </a:lnTo>
                  <a:lnTo>
                    <a:pt x="415440" y="127236"/>
                  </a:lnTo>
                  <a:lnTo>
                    <a:pt x="462077" y="112711"/>
                  </a:lnTo>
                  <a:lnTo>
                    <a:pt x="510750" y="98952"/>
                  </a:lnTo>
                  <a:lnTo>
                    <a:pt x="561391" y="85984"/>
                  </a:lnTo>
                  <a:lnTo>
                    <a:pt x="613930" y="73829"/>
                  </a:lnTo>
                  <a:lnTo>
                    <a:pt x="668302" y="62512"/>
                  </a:lnTo>
                  <a:lnTo>
                    <a:pt x="724436" y="52055"/>
                  </a:lnTo>
                  <a:lnTo>
                    <a:pt x="782266" y="42482"/>
                  </a:lnTo>
                  <a:lnTo>
                    <a:pt x="841723" y="33817"/>
                  </a:lnTo>
                  <a:lnTo>
                    <a:pt x="902739" y="26083"/>
                  </a:lnTo>
                  <a:lnTo>
                    <a:pt x="965246" y="19304"/>
                  </a:lnTo>
                  <a:lnTo>
                    <a:pt x="1029176" y="13504"/>
                  </a:lnTo>
                  <a:lnTo>
                    <a:pt x="1094461" y="8705"/>
                  </a:lnTo>
                  <a:lnTo>
                    <a:pt x="1161033" y="4932"/>
                  </a:lnTo>
                  <a:lnTo>
                    <a:pt x="1228824" y="2207"/>
                  </a:lnTo>
                  <a:lnTo>
                    <a:pt x="1297765" y="555"/>
                  </a:lnTo>
                  <a:lnTo>
                    <a:pt x="1367790" y="0"/>
                  </a:lnTo>
                  <a:close/>
                </a:path>
                <a:path extrusionOk="0" h="937259" w="2736850">
                  <a:moveTo>
                    <a:pt x="0" y="0"/>
                  </a:moveTo>
                  <a:lnTo>
                    <a:pt x="0" y="0"/>
                  </a:lnTo>
                </a:path>
                <a:path extrusionOk="0" h="937259" w="2736850">
                  <a:moveTo>
                    <a:pt x="2736850" y="937260"/>
                  </a:moveTo>
                  <a:lnTo>
                    <a:pt x="2736850" y="937260"/>
                  </a:lnTo>
                </a:path>
              </a:pathLst>
            </a:custGeom>
            <a:noFill/>
            <a:ln cap="flat" cmpd="sng" w="9525">
              <a:solidFill>
                <a:srgbClr val="97B85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0" name="Google Shape;380;p4"/>
          <p:cNvSpPr txBox="1"/>
          <p:nvPr/>
        </p:nvSpPr>
        <p:spPr>
          <a:xfrm>
            <a:off x="5374471" y="4241371"/>
            <a:ext cx="21664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Article submission</a:t>
            </a:r>
            <a:endParaRPr b="1" sz="1800">
              <a:solidFill>
                <a:schemeClr val="dk1"/>
              </a:solidFill>
              <a:latin typeface="Calibri"/>
              <a:ea typeface="Calibri"/>
              <a:cs typeface="Calibri"/>
              <a:sym typeface="Calibri"/>
            </a:endParaRPr>
          </a:p>
        </p:txBody>
      </p:sp>
      <p:sp>
        <p:nvSpPr>
          <p:cNvPr id="381" name="Google Shape;381;p4"/>
          <p:cNvSpPr txBox="1"/>
          <p:nvPr/>
        </p:nvSpPr>
        <p:spPr>
          <a:xfrm>
            <a:off x="1295400" y="3817893"/>
            <a:ext cx="1905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Presentation Submission</a:t>
            </a:r>
            <a:endParaRPr b="1" sz="1800">
              <a:solidFill>
                <a:schemeClr val="dk1"/>
              </a:solidFill>
              <a:latin typeface="Calibri"/>
              <a:ea typeface="Calibri"/>
              <a:cs typeface="Calibri"/>
              <a:sym typeface="Calibri"/>
            </a:endParaRPr>
          </a:p>
        </p:txBody>
      </p:sp>
      <p:sp>
        <p:nvSpPr>
          <p:cNvPr id="382" name="Google Shape;382;p4"/>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383" name="Google Shape;383;p4"/>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9"/>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698" name="Google Shape;698;p39"/>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699" name="Google Shape;699;p39"/>
          <p:cNvSpPr/>
          <p:nvPr/>
        </p:nvSpPr>
        <p:spPr>
          <a:xfrm>
            <a:off x="1371600" y="1691411"/>
            <a:ext cx="5486400"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IN" sz="1800">
                <a:solidFill>
                  <a:schemeClr val="dk1"/>
                </a:solidFill>
                <a:latin typeface="Calibri"/>
                <a:ea typeface="Calibri"/>
                <a:cs typeface="Calibri"/>
                <a:sym typeface="Calibri"/>
              </a:rPr>
              <a:t>Monthly Ranking Report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N" sz="1800">
                <a:solidFill>
                  <a:schemeClr val="dk1"/>
                </a:solidFill>
                <a:latin typeface="Calibri"/>
                <a:ea typeface="Calibri"/>
                <a:cs typeface="Calibri"/>
                <a:sym typeface="Calibri"/>
              </a:rPr>
              <a:t>Monthly SEO Traffic Report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N" sz="1800">
                <a:solidFill>
                  <a:schemeClr val="dk1"/>
                </a:solidFill>
                <a:latin typeface="Calibri"/>
                <a:ea typeface="Calibri"/>
                <a:cs typeface="Calibri"/>
                <a:sym typeface="Calibri"/>
              </a:rPr>
              <a:t>Content Developed for Syndication</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N" sz="1800">
                <a:solidFill>
                  <a:schemeClr val="dk1"/>
                </a:solidFill>
                <a:latin typeface="Calibri"/>
                <a:ea typeface="Calibri"/>
                <a:cs typeface="Calibri"/>
                <a:sym typeface="Calibri"/>
              </a:rPr>
              <a:t>Article and Press Release Submission Report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N" sz="1800">
                <a:solidFill>
                  <a:schemeClr val="dk1"/>
                </a:solidFill>
                <a:latin typeface="Calibri"/>
                <a:ea typeface="Calibri"/>
                <a:cs typeface="Calibri"/>
                <a:sym typeface="Calibri"/>
              </a:rPr>
              <a:t>Search Engine Submission report</a:t>
            </a:r>
            <a:endParaRPr sz="1800">
              <a:solidFill>
                <a:schemeClr val="dk1"/>
              </a:solidFill>
              <a:latin typeface="Calibri"/>
              <a:ea typeface="Calibri"/>
              <a:cs typeface="Calibri"/>
              <a:sym typeface="Calibri"/>
            </a:endParaRPr>
          </a:p>
        </p:txBody>
      </p:sp>
      <p:sp>
        <p:nvSpPr>
          <p:cNvPr id="700" name="Google Shape;700;p39"/>
          <p:cNvSpPr/>
          <p:nvPr/>
        </p:nvSpPr>
        <p:spPr>
          <a:xfrm flipH="1">
            <a:off x="685800" y="1045369"/>
            <a:ext cx="6629400" cy="533400"/>
          </a:xfrm>
          <a:prstGeom prst="rect">
            <a:avLst/>
          </a:prstGeom>
          <a:solidFill>
            <a:srgbClr val="0070C0"/>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IN" sz="2000">
                <a:solidFill>
                  <a:schemeClr val="lt1"/>
                </a:solidFill>
                <a:latin typeface="Calibri"/>
                <a:ea typeface="Calibri"/>
                <a:cs typeface="Calibri"/>
                <a:sym typeface="Calibri"/>
              </a:rPr>
              <a:t>What We Deliver </a:t>
            </a:r>
            <a:endParaRPr sz="2000">
              <a:solidFill>
                <a:schemeClr val="lt1"/>
              </a:solidFill>
              <a:latin typeface="Calibri"/>
              <a:ea typeface="Calibri"/>
              <a:cs typeface="Calibri"/>
              <a:sym typeface="Calibri"/>
            </a:endParaRPr>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40"/>
          <p:cNvPicPr preferRelativeResize="0"/>
          <p:nvPr/>
        </p:nvPicPr>
        <p:blipFill rotWithShape="1">
          <a:blip r:embed="rId3">
            <a:alphaModFix/>
          </a:blip>
          <a:srcRect b="0" l="0" r="0" t="0"/>
          <a:stretch/>
        </p:blipFill>
        <p:spPr>
          <a:xfrm>
            <a:off x="2000232" y="1283485"/>
            <a:ext cx="4935716" cy="2571768"/>
          </a:xfrm>
          <a:prstGeom prst="rect">
            <a:avLst/>
          </a:prstGeom>
          <a:noFill/>
          <a:ln cap="sq" cmpd="thickThin" w="228600">
            <a:solidFill>
              <a:srgbClr val="000000"/>
            </a:solidFill>
            <a:prstDash val="solid"/>
            <a:miter lim="800000"/>
            <a:headEnd len="sm" w="sm" type="none"/>
            <a:tailEnd len="sm" w="sm" type="none"/>
          </a:ln>
        </p:spPr>
      </p:pic>
      <p:sp>
        <p:nvSpPr>
          <p:cNvPr id="706" name="Google Shape;706;p40"/>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707" name="Google Shape;707;p40"/>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708" name="Google Shape;708;p40"/>
          <p:cNvSpPr/>
          <p:nvPr/>
        </p:nvSpPr>
        <p:spPr>
          <a:xfrm>
            <a:off x="0" y="2399"/>
            <a:ext cx="214282" cy="5138738"/>
          </a:xfrm>
          <a:prstGeom prst="rect">
            <a:avLst/>
          </a:prstGeom>
          <a:solidFill>
            <a:srgbClr val="E36C09"/>
          </a:solidFill>
          <a:ln cap="rnd" cmpd="sng" w="9525">
            <a:solidFill>
              <a:srgbClr val="EB8E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36C09"/>
              </a:solidFill>
              <a:latin typeface="Calibri"/>
              <a:ea typeface="Calibri"/>
              <a:cs typeface="Calibri"/>
              <a:sym typeface="Calibri"/>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389" name="Google Shape;389;p5"/>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graphicFrame>
        <p:nvGraphicFramePr>
          <p:cNvPr id="390" name="Google Shape;390;p5"/>
          <p:cNvGraphicFramePr/>
          <p:nvPr/>
        </p:nvGraphicFramePr>
        <p:xfrm>
          <a:off x="3276600" y="1121568"/>
          <a:ext cx="3000000" cy="3000000"/>
        </p:xfrm>
        <a:graphic>
          <a:graphicData uri="http://schemas.openxmlformats.org/drawingml/2006/table">
            <a:tbl>
              <a:tblPr>
                <a:noFill/>
                <a:tableStyleId>{791D4B83-2E96-4BD9-B22E-9636319A05F3}</a:tableStyleId>
              </a:tblPr>
              <a:tblGrid>
                <a:gridCol w="2209800"/>
              </a:tblGrid>
              <a:tr h="114300">
                <a:tc>
                  <a:txBody>
                    <a:bodyPr/>
                    <a:lstStyle/>
                    <a:p>
                      <a:pPr indent="0" lvl="0" marL="0" marR="0" rtl="0" algn="ctr">
                        <a:spcBef>
                          <a:spcPts val="0"/>
                        </a:spcBef>
                        <a:spcAft>
                          <a:spcPts val="0"/>
                        </a:spcAft>
                        <a:buNone/>
                      </a:pPr>
                      <a:r>
                        <a:rPr lang="en-IN" sz="1100" u="none" cap="none" strike="noStrike"/>
                        <a:t>1st Quarter</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Projected Traffic (Non Paid)</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lang="en-IN" sz="1100" u="none" cap="none" strike="noStrike"/>
                        <a:t>    Increased @25%  33,395</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47650">
                <a:tc>
                  <a:txBody>
                    <a:bodyPr/>
                    <a:lstStyle/>
                    <a:p>
                      <a:pPr indent="0" lvl="0" marL="0" marR="0" rtl="0" algn="ctr">
                        <a:spcBef>
                          <a:spcPts val="0"/>
                        </a:spcBef>
                        <a:spcAft>
                          <a:spcPts val="0"/>
                        </a:spcAft>
                        <a:buNone/>
                      </a:pPr>
                      <a:r>
                        <a:rPr lang="en-IN" sz="1500" u="none" cap="none" strike="noStrike"/>
                        <a:t>Projected Users </a:t>
                      </a:r>
                      <a:r>
                        <a:rPr lang="en-IN" sz="1500" u="sng" cap="none" strike="noStrike"/>
                        <a:t>=33,395</a:t>
                      </a:r>
                      <a:endParaRPr b="0" i="0" sz="15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ctr">
                        <a:spcBef>
                          <a:spcPts val="0"/>
                        </a:spcBef>
                        <a:spcAft>
                          <a:spcPts val="0"/>
                        </a:spcAft>
                        <a:buNone/>
                      </a:pPr>
                      <a:r>
                        <a:rPr lang="en-IN" sz="1000" u="none" cap="none" strike="noStrike"/>
                        <a:t>Projected New Users = 33,375</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ctr">
                        <a:spcBef>
                          <a:spcPts val="0"/>
                        </a:spcBef>
                        <a:spcAft>
                          <a:spcPts val="0"/>
                        </a:spcAft>
                        <a:buNone/>
                      </a:pPr>
                      <a:r>
                        <a:rPr lang="en-IN" sz="1000" u="none" cap="none" strike="noStrike"/>
                        <a:t>Current Bounce Rate - (Minus -2% )</a:t>
                      </a:r>
                      <a:endParaRPr b="0" i="0" sz="10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391" name="Google Shape;391;p5"/>
          <p:cNvGraphicFramePr/>
          <p:nvPr/>
        </p:nvGraphicFramePr>
        <p:xfrm>
          <a:off x="1066800" y="1197769"/>
          <a:ext cx="3000000" cy="3000000"/>
        </p:xfrm>
        <a:graphic>
          <a:graphicData uri="http://schemas.openxmlformats.org/drawingml/2006/table">
            <a:tbl>
              <a:tblPr>
                <a:noFill/>
                <a:tableStyleId>{791D4B83-2E96-4BD9-B22E-9636319A05F3}</a:tableStyleId>
              </a:tblPr>
              <a:tblGrid>
                <a:gridCol w="2044700"/>
              </a:tblGrid>
              <a:tr h="190500">
                <a:tc>
                  <a:txBody>
                    <a:bodyPr/>
                    <a:lstStyle/>
                    <a:p>
                      <a:pPr indent="0" lvl="0" marL="0" marR="0" rtl="0" algn="ctr">
                        <a:spcBef>
                          <a:spcPts val="0"/>
                        </a:spcBef>
                        <a:spcAft>
                          <a:spcPts val="0"/>
                        </a:spcAft>
                        <a:buNone/>
                      </a:pPr>
                      <a:r>
                        <a:rPr lang="en-IN" sz="1100" u="none" cap="none" strike="noStrike"/>
                        <a:t> </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Aug month Traffic (Non Paid)</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Organic</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47650">
                <a:tc>
                  <a:txBody>
                    <a:bodyPr/>
                    <a:lstStyle/>
                    <a:p>
                      <a:pPr indent="0" lvl="0" marL="0" marR="0" rtl="0" algn="ctr">
                        <a:spcBef>
                          <a:spcPts val="0"/>
                        </a:spcBef>
                        <a:spcAft>
                          <a:spcPts val="0"/>
                        </a:spcAft>
                        <a:buNone/>
                      </a:pPr>
                      <a:r>
                        <a:rPr lang="en-IN" sz="1500" u="none" cap="none" strike="noStrike"/>
                        <a:t>CurrentUsers </a:t>
                      </a:r>
                      <a:r>
                        <a:rPr lang="en-IN" sz="1500" u="sng" cap="none" strike="noStrike"/>
                        <a:t>=26,716</a:t>
                      </a:r>
                      <a:endParaRPr b="0" i="0" sz="15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ctr">
                        <a:spcBef>
                          <a:spcPts val="0"/>
                        </a:spcBef>
                        <a:spcAft>
                          <a:spcPts val="0"/>
                        </a:spcAft>
                        <a:buNone/>
                      </a:pPr>
                      <a:r>
                        <a:rPr lang="en-IN" sz="1000" u="none" cap="none" strike="noStrike"/>
                        <a:t>Current New Users = 29,275</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ctr">
                        <a:spcBef>
                          <a:spcPts val="0"/>
                        </a:spcBef>
                        <a:spcAft>
                          <a:spcPts val="0"/>
                        </a:spcAft>
                        <a:buNone/>
                      </a:pPr>
                      <a:r>
                        <a:rPr lang="en-IN" sz="1000" u="none" cap="none" strike="noStrike"/>
                        <a:t>Current Bounce Rate =35.97%</a:t>
                      </a:r>
                      <a:endParaRPr b="0" i="0" sz="1000" u="none" cap="none" strike="noStrike">
                        <a:solidFill>
                          <a:srgbClr val="000000"/>
                        </a:solidFill>
                        <a:latin typeface="Calibri"/>
                        <a:ea typeface="Calibri"/>
                        <a:cs typeface="Calibri"/>
                        <a:sym typeface="Calibri"/>
                      </a:endParaRPr>
                    </a:p>
                  </a:txBody>
                  <a:tcPr marT="9525" marB="0" marR="9525" marL="9525" anchor="b"/>
                </a:tc>
              </a:tr>
            </a:tbl>
          </a:graphicData>
        </a:graphic>
      </p:graphicFrame>
      <p:graphicFrame>
        <p:nvGraphicFramePr>
          <p:cNvPr id="392" name="Google Shape;392;p5"/>
          <p:cNvGraphicFramePr/>
          <p:nvPr/>
        </p:nvGraphicFramePr>
        <p:xfrm>
          <a:off x="5638800" y="1121569"/>
          <a:ext cx="3000000" cy="3000000"/>
        </p:xfrm>
        <a:graphic>
          <a:graphicData uri="http://schemas.openxmlformats.org/drawingml/2006/table">
            <a:tbl>
              <a:tblPr>
                <a:noFill/>
                <a:tableStyleId>{791D4B83-2E96-4BD9-B22E-9636319A05F3}</a:tableStyleId>
              </a:tblPr>
              <a:tblGrid>
                <a:gridCol w="1981200"/>
              </a:tblGrid>
              <a:tr h="241300">
                <a:tc>
                  <a:txBody>
                    <a:bodyPr/>
                    <a:lstStyle/>
                    <a:p>
                      <a:pPr indent="0" lvl="0" marL="0" marR="0" rtl="0" algn="ctr">
                        <a:spcBef>
                          <a:spcPts val="0"/>
                        </a:spcBef>
                        <a:spcAft>
                          <a:spcPts val="0"/>
                        </a:spcAft>
                        <a:buNone/>
                      </a:pPr>
                      <a:r>
                        <a:rPr lang="en-IN" sz="1100" u="none" cap="none" strike="noStrike"/>
                        <a:t>2nd Quarter</a:t>
                      </a:r>
                      <a:endParaRPr b="1" i="0" sz="1100" u="none" cap="none" strike="noStrike">
                        <a:solidFill>
                          <a:srgbClr val="000000"/>
                        </a:solidFill>
                        <a:latin typeface="Calibri"/>
                        <a:ea typeface="Calibri"/>
                        <a:cs typeface="Calibri"/>
                        <a:sym typeface="Calibri"/>
                      </a:endParaRPr>
                    </a:p>
                  </a:txBody>
                  <a:tcPr marT="9525" marB="0" marR="9525" marL="9525" anchor="b"/>
                </a:tc>
              </a:tr>
              <a:tr h="172350">
                <a:tc>
                  <a:txBody>
                    <a:bodyPr/>
                    <a:lstStyle/>
                    <a:p>
                      <a:pPr indent="0" lvl="0" marL="0" marR="0" rtl="0" algn="ctr">
                        <a:spcBef>
                          <a:spcPts val="0"/>
                        </a:spcBef>
                        <a:spcAft>
                          <a:spcPts val="0"/>
                        </a:spcAft>
                        <a:buNone/>
                      </a:pPr>
                      <a:r>
                        <a:rPr lang="en-IN" sz="1100" u="none" cap="none" strike="noStrike"/>
                        <a:t>Projected Traffic (Non Paid)</a:t>
                      </a:r>
                      <a:endParaRPr b="1" i="0" sz="1100" u="none" cap="none" strike="noStrike">
                        <a:solidFill>
                          <a:srgbClr val="000000"/>
                        </a:solidFill>
                        <a:latin typeface="Calibri"/>
                        <a:ea typeface="Calibri"/>
                        <a:cs typeface="Calibri"/>
                        <a:sym typeface="Calibri"/>
                      </a:endParaRPr>
                    </a:p>
                  </a:txBody>
                  <a:tcPr marT="9525" marB="0" marR="9525" marL="9525" anchor="b"/>
                </a:tc>
              </a:tr>
              <a:tr h="172350">
                <a:tc>
                  <a:txBody>
                    <a:bodyPr/>
                    <a:lstStyle/>
                    <a:p>
                      <a:pPr indent="0" lvl="0" marL="0" marR="0" rtl="0" algn="l">
                        <a:spcBef>
                          <a:spcPts val="0"/>
                        </a:spcBef>
                        <a:spcAft>
                          <a:spcPts val="0"/>
                        </a:spcAft>
                        <a:buNone/>
                      </a:pPr>
                      <a:r>
                        <a:rPr lang="en-IN" sz="1100" u="none" cap="none" strike="noStrike"/>
                        <a:t>    Increased @ 50% 40,074</a:t>
                      </a:r>
                      <a:endParaRPr b="1" i="0" sz="1100" u="none" cap="none" strike="noStrike">
                        <a:solidFill>
                          <a:srgbClr val="000000"/>
                        </a:solidFill>
                        <a:latin typeface="Calibri"/>
                        <a:ea typeface="Calibri"/>
                        <a:cs typeface="Calibri"/>
                        <a:sym typeface="Calibri"/>
                      </a:endParaRPr>
                    </a:p>
                  </a:txBody>
                  <a:tcPr marT="9525" marB="0" marR="9525" marL="9525" anchor="b"/>
                </a:tc>
              </a:tr>
              <a:tr h="17235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24075">
                <a:tc>
                  <a:txBody>
                    <a:bodyPr/>
                    <a:lstStyle/>
                    <a:p>
                      <a:pPr indent="0" lvl="0" marL="0" marR="0" rtl="0" algn="ctr">
                        <a:spcBef>
                          <a:spcPts val="0"/>
                        </a:spcBef>
                        <a:spcAft>
                          <a:spcPts val="0"/>
                        </a:spcAft>
                        <a:buNone/>
                      </a:pPr>
                      <a:r>
                        <a:rPr lang="en-IN" sz="1500" u="none" cap="none" strike="noStrike"/>
                        <a:t>Projected Users =40,074</a:t>
                      </a:r>
                      <a:endParaRPr b="0" i="0" sz="1500" u="none" cap="none" strike="noStrike">
                        <a:solidFill>
                          <a:srgbClr val="000000"/>
                        </a:solidFill>
                        <a:latin typeface="Calibri"/>
                        <a:ea typeface="Calibri"/>
                        <a:cs typeface="Calibri"/>
                        <a:sym typeface="Calibri"/>
                      </a:endParaRPr>
                    </a:p>
                  </a:txBody>
                  <a:tcPr marT="9525" marB="0" marR="9525" marL="9525" anchor="b"/>
                </a:tc>
              </a:tr>
              <a:tr h="146500">
                <a:tc>
                  <a:txBody>
                    <a:bodyPr/>
                    <a:lstStyle/>
                    <a:p>
                      <a:pPr indent="0" lvl="0" marL="0" marR="0" rtl="0" algn="ctr">
                        <a:spcBef>
                          <a:spcPts val="0"/>
                        </a:spcBef>
                        <a:spcAft>
                          <a:spcPts val="0"/>
                        </a:spcAft>
                        <a:buNone/>
                      </a:pPr>
                      <a:r>
                        <a:rPr lang="en-IN" sz="1000" u="none" cap="none" strike="noStrike"/>
                        <a:t>Projected New Users=40,050</a:t>
                      </a:r>
                      <a:endParaRPr b="0" i="0" sz="1000" u="none" cap="none" strike="noStrike">
                        <a:solidFill>
                          <a:srgbClr val="000000"/>
                        </a:solidFill>
                        <a:latin typeface="Calibri"/>
                        <a:ea typeface="Calibri"/>
                        <a:cs typeface="Calibri"/>
                        <a:sym typeface="Calibri"/>
                      </a:endParaRPr>
                    </a:p>
                  </a:txBody>
                  <a:tcPr marT="9525" marB="0" marR="9525" marL="9525" anchor="b"/>
                </a:tc>
              </a:tr>
              <a:tr h="146500">
                <a:tc>
                  <a:txBody>
                    <a:bodyPr/>
                    <a:lstStyle/>
                    <a:p>
                      <a:pPr indent="0" lvl="0" marL="0" marR="0" rtl="0" algn="ctr">
                        <a:spcBef>
                          <a:spcPts val="0"/>
                        </a:spcBef>
                        <a:spcAft>
                          <a:spcPts val="0"/>
                        </a:spcAft>
                        <a:buNone/>
                      </a:pPr>
                      <a:r>
                        <a:rPr lang="en-IN" sz="1000" u="none" cap="none" strike="noStrike"/>
                        <a:t>Current Bounce Rate - (Minus -2% )</a:t>
                      </a:r>
                      <a:endParaRPr b="0" i="0" sz="1000" u="none" cap="none" strike="noStrike">
                        <a:solidFill>
                          <a:srgbClr val="000000"/>
                        </a:solidFill>
                        <a:latin typeface="Calibri"/>
                        <a:ea typeface="Calibri"/>
                        <a:cs typeface="Calibri"/>
                        <a:sym typeface="Calibri"/>
                      </a:endParaRPr>
                    </a:p>
                  </a:txBody>
                  <a:tcPr marT="9525" marB="0" marR="9525" marL="9525" anchor="b"/>
                </a:tc>
              </a:tr>
              <a:tr h="17235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393" name="Google Shape;393;p5"/>
          <p:cNvGraphicFramePr/>
          <p:nvPr/>
        </p:nvGraphicFramePr>
        <p:xfrm>
          <a:off x="990600" y="2797969"/>
          <a:ext cx="3000000" cy="3000000"/>
        </p:xfrm>
        <a:graphic>
          <a:graphicData uri="http://schemas.openxmlformats.org/drawingml/2006/table">
            <a:tbl>
              <a:tblPr>
                <a:noFill/>
                <a:tableStyleId>{791D4B83-2E96-4BD9-B22E-9636319A05F3}</a:tableStyleId>
              </a:tblPr>
              <a:tblGrid>
                <a:gridCol w="2247900"/>
              </a:tblGrid>
              <a:tr h="190500">
                <a:tc>
                  <a:txBody>
                    <a:bodyPr/>
                    <a:lstStyle/>
                    <a:p>
                      <a:pPr indent="0" lvl="0" marL="0" marR="0" rtl="0" algn="ctr">
                        <a:spcBef>
                          <a:spcPts val="0"/>
                        </a:spcBef>
                        <a:spcAft>
                          <a:spcPts val="0"/>
                        </a:spcAft>
                        <a:buNone/>
                      </a:pPr>
                      <a:r>
                        <a:rPr lang="en-IN" sz="1100" u="none" cap="none" strike="noStrike"/>
                        <a:t>3rd Quarter</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Projected Traffic (Non Paid)</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lang="en-IN" sz="1100" u="none" cap="none" strike="noStrike"/>
                        <a:t>    Increased @ 75% 46,753</a:t>
                      </a:r>
                      <a:endParaRPr b="1" i="0" sz="11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47650">
                <a:tc>
                  <a:txBody>
                    <a:bodyPr/>
                    <a:lstStyle/>
                    <a:p>
                      <a:pPr indent="0" lvl="0" marL="0" marR="0" rtl="0" algn="ctr">
                        <a:spcBef>
                          <a:spcPts val="0"/>
                        </a:spcBef>
                        <a:spcAft>
                          <a:spcPts val="0"/>
                        </a:spcAft>
                        <a:buNone/>
                      </a:pPr>
                      <a:r>
                        <a:rPr lang="en-IN" sz="1500" u="none" cap="none" strike="noStrike"/>
                        <a:t>Projected Users </a:t>
                      </a:r>
                      <a:r>
                        <a:rPr lang="en-IN" sz="1500" u="sng" cap="none" strike="noStrike"/>
                        <a:t>=  46,753</a:t>
                      </a:r>
                      <a:endParaRPr b="0" i="0" sz="1500" u="none" cap="none" strike="noStrike">
                        <a:solidFill>
                          <a:srgbClr val="000000"/>
                        </a:solidFill>
                        <a:latin typeface="Calibri"/>
                        <a:ea typeface="Calibri"/>
                        <a:cs typeface="Calibri"/>
                        <a:sym typeface="Calibri"/>
                      </a:endParaRPr>
                    </a:p>
                  </a:txBody>
                  <a:tcPr marT="9525" marB="0" marR="9525" marL="9525" anchor="b"/>
                </a:tc>
              </a:tr>
              <a:tr h="57150">
                <a:tc>
                  <a:txBody>
                    <a:bodyPr/>
                    <a:lstStyle/>
                    <a:p>
                      <a:pPr indent="0" lvl="0" marL="0" marR="0" rtl="0" algn="ctr">
                        <a:spcBef>
                          <a:spcPts val="0"/>
                        </a:spcBef>
                        <a:spcAft>
                          <a:spcPts val="0"/>
                        </a:spcAft>
                        <a:buNone/>
                      </a:pPr>
                      <a:r>
                        <a:rPr lang="en-IN" sz="1000" u="none" cap="none" strike="noStrike"/>
                        <a:t>Projected New Users = 20,025</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ctr">
                        <a:spcBef>
                          <a:spcPts val="0"/>
                        </a:spcBef>
                        <a:spcAft>
                          <a:spcPts val="0"/>
                        </a:spcAft>
                        <a:buNone/>
                      </a:pPr>
                      <a:r>
                        <a:rPr lang="en-IN" sz="1000" u="none" cap="none" strike="noStrike"/>
                        <a:t>Current Bounce Rate - (Minus -2% )</a:t>
                      </a:r>
                      <a:endParaRPr b="0" i="0" sz="10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394" name="Google Shape;394;p5"/>
          <p:cNvGraphicFramePr/>
          <p:nvPr/>
        </p:nvGraphicFramePr>
        <p:xfrm>
          <a:off x="3352800" y="2950369"/>
          <a:ext cx="3000000" cy="3000000"/>
        </p:xfrm>
        <a:graphic>
          <a:graphicData uri="http://schemas.openxmlformats.org/drawingml/2006/table">
            <a:tbl>
              <a:tblPr>
                <a:noFill/>
                <a:tableStyleId>{791D4B83-2E96-4BD9-B22E-9636319A05F3}</a:tableStyleId>
              </a:tblPr>
              <a:tblGrid>
                <a:gridCol w="1981200"/>
              </a:tblGrid>
              <a:tr h="156175">
                <a:tc>
                  <a:txBody>
                    <a:bodyPr/>
                    <a:lstStyle/>
                    <a:p>
                      <a:pPr indent="0" lvl="0" marL="0" marR="0" rtl="0" algn="ctr">
                        <a:spcBef>
                          <a:spcPts val="0"/>
                        </a:spcBef>
                        <a:spcAft>
                          <a:spcPts val="0"/>
                        </a:spcAft>
                        <a:buNone/>
                      </a:pPr>
                      <a:r>
                        <a:rPr lang="en-IN" sz="1100" u="none" cap="none" strike="noStrike"/>
                        <a:t>4th Quarter</a:t>
                      </a:r>
                      <a:endParaRPr b="1" i="0" sz="1100" u="none" cap="none" strike="noStrike">
                        <a:solidFill>
                          <a:srgbClr val="000000"/>
                        </a:solidFill>
                        <a:latin typeface="Calibri"/>
                        <a:ea typeface="Calibri"/>
                        <a:cs typeface="Calibri"/>
                        <a:sym typeface="Calibri"/>
                      </a:endParaRPr>
                    </a:p>
                  </a:txBody>
                  <a:tcPr marT="9525" marB="0" marR="9525" marL="9525" anchor="b"/>
                </a:tc>
              </a:tr>
              <a:tr h="160950">
                <a:tc>
                  <a:txBody>
                    <a:bodyPr/>
                    <a:lstStyle/>
                    <a:p>
                      <a:pPr indent="0" lvl="0" marL="0" marR="0" rtl="0" algn="ctr">
                        <a:spcBef>
                          <a:spcPts val="0"/>
                        </a:spcBef>
                        <a:spcAft>
                          <a:spcPts val="0"/>
                        </a:spcAft>
                        <a:buNone/>
                      </a:pPr>
                      <a:r>
                        <a:rPr lang="en-IN" sz="1100" u="none" cap="none" strike="noStrike"/>
                        <a:t>Projected Traffic (Non Paid)</a:t>
                      </a:r>
                      <a:endParaRPr b="1" i="0" sz="1100" u="none" cap="none" strike="noStrike">
                        <a:solidFill>
                          <a:srgbClr val="000000"/>
                        </a:solidFill>
                        <a:latin typeface="Calibri"/>
                        <a:ea typeface="Calibri"/>
                        <a:cs typeface="Calibri"/>
                        <a:sym typeface="Calibri"/>
                      </a:endParaRPr>
                    </a:p>
                  </a:txBody>
                  <a:tcPr marT="9525" marB="0" marR="9525" marL="9525" anchor="b"/>
                </a:tc>
              </a:tr>
              <a:tr h="160950">
                <a:tc>
                  <a:txBody>
                    <a:bodyPr/>
                    <a:lstStyle/>
                    <a:p>
                      <a:pPr indent="0" lvl="0" marL="0" marR="0" rtl="0" algn="l">
                        <a:spcBef>
                          <a:spcPts val="0"/>
                        </a:spcBef>
                        <a:spcAft>
                          <a:spcPts val="0"/>
                        </a:spcAft>
                        <a:buNone/>
                      </a:pPr>
                      <a:r>
                        <a:rPr lang="en-IN" sz="1100" u="none" cap="none" strike="noStrike"/>
                        <a:t>    Increased @100%  53,432</a:t>
                      </a:r>
                      <a:endParaRPr b="1" i="0" sz="1100" u="none" cap="none" strike="noStrike">
                        <a:solidFill>
                          <a:srgbClr val="000000"/>
                        </a:solidFill>
                        <a:latin typeface="Calibri"/>
                        <a:ea typeface="Calibri"/>
                        <a:cs typeface="Calibri"/>
                        <a:sym typeface="Calibri"/>
                      </a:endParaRPr>
                    </a:p>
                  </a:txBody>
                  <a:tcPr marT="9525" marB="0" marR="9525" marL="9525" anchor="b"/>
                </a:tc>
              </a:tr>
              <a:tr h="23050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09925">
                <a:tc>
                  <a:txBody>
                    <a:bodyPr/>
                    <a:lstStyle/>
                    <a:p>
                      <a:pPr indent="0" lvl="0" marL="0" marR="0" rtl="0" algn="ctr">
                        <a:spcBef>
                          <a:spcPts val="0"/>
                        </a:spcBef>
                        <a:spcAft>
                          <a:spcPts val="0"/>
                        </a:spcAft>
                        <a:buNone/>
                      </a:pPr>
                      <a:r>
                        <a:rPr lang="en-IN" sz="1500" u="none" cap="none" strike="noStrike"/>
                        <a:t>Projected Users =53,432</a:t>
                      </a:r>
                      <a:endParaRPr b="0" i="0" sz="1500" u="none" cap="none" strike="noStrike">
                        <a:solidFill>
                          <a:srgbClr val="000000"/>
                        </a:solidFill>
                        <a:latin typeface="Calibri"/>
                        <a:ea typeface="Calibri"/>
                        <a:cs typeface="Calibri"/>
                        <a:sym typeface="Calibri"/>
                      </a:endParaRPr>
                    </a:p>
                  </a:txBody>
                  <a:tcPr marT="9525" marB="0" marR="9525" marL="9525" anchor="b"/>
                </a:tc>
              </a:tr>
              <a:tr h="142750">
                <a:tc>
                  <a:txBody>
                    <a:bodyPr/>
                    <a:lstStyle/>
                    <a:p>
                      <a:pPr indent="0" lvl="0" marL="0" marR="0" rtl="0" algn="ctr">
                        <a:spcBef>
                          <a:spcPts val="0"/>
                        </a:spcBef>
                        <a:spcAft>
                          <a:spcPts val="0"/>
                        </a:spcAft>
                        <a:buNone/>
                      </a:pPr>
                      <a:r>
                        <a:rPr lang="en-IN" sz="1000" u="none" cap="none" strike="noStrike"/>
                        <a:t>Projected New Users =26,700</a:t>
                      </a:r>
                      <a:endParaRPr b="0" i="0" sz="1000" u="none" cap="none" strike="noStrike">
                        <a:solidFill>
                          <a:srgbClr val="000000"/>
                        </a:solidFill>
                        <a:latin typeface="Calibri"/>
                        <a:ea typeface="Calibri"/>
                        <a:cs typeface="Calibri"/>
                        <a:sym typeface="Calibri"/>
                      </a:endParaRPr>
                    </a:p>
                  </a:txBody>
                  <a:tcPr marT="9525" marB="0" marR="9525" marL="9525" anchor="b"/>
                </a:tc>
              </a:tr>
              <a:tr h="142750">
                <a:tc>
                  <a:txBody>
                    <a:bodyPr/>
                    <a:lstStyle/>
                    <a:p>
                      <a:pPr indent="0" lvl="0" marL="0" marR="0" rtl="0" algn="ctr">
                        <a:spcBef>
                          <a:spcPts val="0"/>
                        </a:spcBef>
                        <a:spcAft>
                          <a:spcPts val="0"/>
                        </a:spcAft>
                        <a:buNone/>
                      </a:pPr>
                      <a:r>
                        <a:rPr lang="en-IN" sz="1000" u="none" cap="none" strike="noStrike"/>
                        <a:t>Current Bounce Rate - (Minus -2% )</a:t>
                      </a:r>
                      <a:endParaRPr b="0" i="0" sz="1000" u="none" cap="none" strike="noStrike">
                        <a:solidFill>
                          <a:srgbClr val="000000"/>
                        </a:solidFill>
                        <a:latin typeface="Calibri"/>
                        <a:ea typeface="Calibri"/>
                        <a:cs typeface="Calibri"/>
                        <a:sym typeface="Calibri"/>
                      </a:endParaRPr>
                    </a:p>
                  </a:txBody>
                  <a:tcPr marT="9525" marB="0" marR="9525" marL="9525" anchor="b"/>
                </a:tc>
              </a:tr>
              <a:tr h="160950">
                <a:tc>
                  <a:txBody>
                    <a:bodyPr/>
                    <a:lstStyle/>
                    <a:p>
                      <a:pPr indent="0" lvl="0" marL="0" marR="0" rtl="0" algn="ctr">
                        <a:spcBef>
                          <a:spcPts val="0"/>
                        </a:spcBef>
                        <a:spcAft>
                          <a:spcPts val="0"/>
                        </a:spcAft>
                        <a:buNone/>
                      </a:pPr>
                      <a:r>
                        <a:rPr lang="en-IN"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395" name="Google Shape;395;p5"/>
          <p:cNvGraphicFramePr/>
          <p:nvPr/>
        </p:nvGraphicFramePr>
        <p:xfrm>
          <a:off x="5715000" y="2950369"/>
          <a:ext cx="3000000" cy="3000000"/>
        </p:xfrm>
        <a:graphic>
          <a:graphicData uri="http://schemas.openxmlformats.org/drawingml/2006/table">
            <a:tbl>
              <a:tblPr>
                <a:noFill/>
                <a:tableStyleId>{791D4B83-2E96-4BD9-B22E-9636319A05F3}</a:tableStyleId>
              </a:tblPr>
              <a:tblGrid>
                <a:gridCol w="1067450"/>
                <a:gridCol w="44450"/>
                <a:gridCol w="1073575"/>
              </a:tblGrid>
              <a:tr h="619125">
                <a:tc>
                  <a:txBody>
                    <a:bodyPr/>
                    <a:lstStyle/>
                    <a:p>
                      <a:pPr indent="0" lvl="0" marL="0" marR="0" rtl="0" algn="r">
                        <a:spcBef>
                          <a:spcPts val="0"/>
                        </a:spcBef>
                        <a:spcAft>
                          <a:spcPts val="0"/>
                        </a:spcAft>
                        <a:buNone/>
                      </a:pPr>
                      <a:r>
                        <a:rPr lang="en-IN" sz="1000" u="none" cap="none" strike="noStrike"/>
                        <a:t>Time Line</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Next Projected Traffic ( Only Organic)</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r">
                        <a:spcBef>
                          <a:spcPts val="0"/>
                        </a:spcBef>
                        <a:spcAft>
                          <a:spcPts val="0"/>
                        </a:spcAft>
                        <a:buNone/>
                      </a:pPr>
                      <a:r>
                        <a:rPr lang="en-IN" sz="1000" u="none" cap="none" strike="noStrike"/>
                        <a:t>1st Quarter</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IN" sz="1000" u="none" cap="none" strike="noStrike"/>
                        <a:t>33,395</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r">
                        <a:spcBef>
                          <a:spcPts val="0"/>
                        </a:spcBef>
                        <a:spcAft>
                          <a:spcPts val="0"/>
                        </a:spcAft>
                        <a:buNone/>
                      </a:pPr>
                      <a:r>
                        <a:rPr lang="en-IN" sz="1000" u="none" cap="none" strike="noStrike"/>
                        <a:t>2nd Quarter</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IN" sz="1000" u="none" cap="none" strike="noStrike"/>
                        <a:t>40,074</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r">
                        <a:spcBef>
                          <a:spcPts val="0"/>
                        </a:spcBef>
                        <a:spcAft>
                          <a:spcPts val="0"/>
                        </a:spcAft>
                        <a:buNone/>
                      </a:pPr>
                      <a:r>
                        <a:rPr lang="en-IN" sz="1000" u="none" cap="none" strike="noStrike"/>
                        <a:t>3rd Quarter</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IN" sz="1000" u="none" cap="none" strike="noStrike"/>
                        <a:t>46,753</a:t>
                      </a:r>
                      <a:endParaRPr b="0" i="0" sz="1000" u="none" cap="none" strike="noStrike">
                        <a:solidFill>
                          <a:srgbClr val="000000"/>
                        </a:solidFill>
                        <a:latin typeface="Calibri"/>
                        <a:ea typeface="Calibri"/>
                        <a:cs typeface="Calibri"/>
                        <a:sym typeface="Calibri"/>
                      </a:endParaRPr>
                    </a:p>
                  </a:txBody>
                  <a:tcPr marT="9525" marB="0" marR="9525" marL="9525" anchor="b"/>
                </a:tc>
              </a:tr>
              <a:tr h="161925">
                <a:tc>
                  <a:txBody>
                    <a:bodyPr/>
                    <a:lstStyle/>
                    <a:p>
                      <a:pPr indent="0" lvl="0" marL="0" marR="0" rtl="0" algn="r">
                        <a:spcBef>
                          <a:spcPts val="0"/>
                        </a:spcBef>
                        <a:spcAft>
                          <a:spcPts val="0"/>
                        </a:spcAft>
                        <a:buNone/>
                      </a:pPr>
                      <a:r>
                        <a:rPr lang="en-IN" sz="1000" u="none" cap="none" strike="noStrike"/>
                        <a:t>4th Quarter</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IN" sz="1000" u="none" cap="none" strike="noStrike"/>
                        <a:t>53,432</a:t>
                      </a:r>
                      <a:endParaRPr b="0" i="0" sz="1000" u="none" cap="none" strike="noStrike">
                        <a:solidFill>
                          <a:srgbClr val="000000"/>
                        </a:solidFill>
                        <a:latin typeface="Calibri"/>
                        <a:ea typeface="Calibri"/>
                        <a:cs typeface="Calibri"/>
                        <a:sym typeface="Calibri"/>
                      </a:endParaRPr>
                    </a:p>
                  </a:txBody>
                  <a:tcPr marT="9525" marB="0" marR="9525" marL="9525" anchor="b"/>
                </a:tc>
              </a:tr>
              <a:tr h="171450">
                <a:tc>
                  <a:txBody>
                    <a:bodyPr/>
                    <a:lstStyle/>
                    <a:p>
                      <a:pPr indent="0" lvl="0" marL="0" marR="0" rtl="0" algn="ctr">
                        <a:spcBef>
                          <a:spcPts val="0"/>
                        </a:spcBef>
                        <a:spcAft>
                          <a:spcPts val="0"/>
                        </a:spcAft>
                        <a:buNone/>
                      </a:pPr>
                      <a:r>
                        <a:rPr lang="en-IN" sz="1000" u="none" cap="none" strike="noStrike"/>
                        <a:t>Total</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IN" sz="1000" u="none" cap="none" strike="noStrike"/>
                        <a:t> </a:t>
                      </a:r>
                      <a:endParaRPr b="0" i="0" sz="1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IN" sz="1000" u="none" cap="none" strike="noStrike"/>
                        <a:t>1,73,654</a:t>
                      </a:r>
                      <a:endParaRPr b="0" i="0" sz="1000" u="none" cap="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396" name="Google Shape;396;p5"/>
          <p:cNvSpPr txBox="1"/>
          <p:nvPr/>
        </p:nvSpPr>
        <p:spPr>
          <a:xfrm>
            <a:off x="2133600" y="359569"/>
            <a:ext cx="4343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dk1"/>
                </a:solidFill>
                <a:latin typeface="Calibri"/>
                <a:ea typeface="Calibri"/>
                <a:cs typeface="Calibri"/>
                <a:sym typeface="Calibri"/>
              </a:rPr>
              <a:t>Traffic  Projection-Boult Audio</a:t>
            </a:r>
            <a:endParaRPr sz="2400">
              <a:solidFill>
                <a:schemeClr val="dk1"/>
              </a:solidFill>
              <a:latin typeface="Calibri"/>
              <a:ea typeface="Calibri"/>
              <a:cs typeface="Calibri"/>
              <a:sym typeface="Calibri"/>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02" name="Google Shape;402;p6"/>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403" name="Google Shape;403;p6"/>
          <p:cNvSpPr txBox="1"/>
          <p:nvPr/>
        </p:nvSpPr>
        <p:spPr>
          <a:xfrm>
            <a:off x="2286000" y="130969"/>
            <a:ext cx="4800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3000">
                <a:solidFill>
                  <a:schemeClr val="dk1"/>
                </a:solidFill>
                <a:latin typeface="Calibri"/>
                <a:ea typeface="Calibri"/>
                <a:cs typeface="Calibri"/>
                <a:sym typeface="Calibri"/>
              </a:rPr>
              <a:t>Organic Data </a:t>
            </a:r>
            <a:endParaRPr b="1" sz="3000">
              <a:solidFill>
                <a:schemeClr val="dk1"/>
              </a:solidFill>
              <a:latin typeface="Calibri"/>
              <a:ea typeface="Calibri"/>
              <a:cs typeface="Calibri"/>
              <a:sym typeface="Calibri"/>
            </a:endParaRPr>
          </a:p>
        </p:txBody>
      </p:sp>
      <p:graphicFrame>
        <p:nvGraphicFramePr>
          <p:cNvPr id="404" name="Google Shape;404;p6"/>
          <p:cNvGraphicFramePr/>
          <p:nvPr/>
        </p:nvGraphicFramePr>
        <p:xfrm>
          <a:off x="1364650" y="863950"/>
          <a:ext cx="3000000" cy="3000000"/>
        </p:xfrm>
        <a:graphic>
          <a:graphicData uri="http://schemas.openxmlformats.org/drawingml/2006/table">
            <a:tbl>
              <a:tblPr>
                <a:noFill/>
                <a:tableStyleId>{E5A7EC28-F306-409E-8DE7-EBB62B990DDD}</a:tableStyleId>
              </a:tblPr>
              <a:tblGrid>
                <a:gridCol w="1964075"/>
                <a:gridCol w="1753675"/>
                <a:gridCol w="1753675"/>
                <a:gridCol w="1753675"/>
              </a:tblGrid>
              <a:tr h="239675">
                <a:tc>
                  <a:txBody>
                    <a:bodyPr/>
                    <a:lstStyle/>
                    <a:p>
                      <a:pPr indent="0" lvl="0" marL="0" rtl="0" algn="l">
                        <a:lnSpc>
                          <a:spcPct val="115000"/>
                        </a:lnSpc>
                        <a:spcBef>
                          <a:spcPts val="0"/>
                        </a:spcBef>
                        <a:spcAft>
                          <a:spcPts val="0"/>
                        </a:spcAft>
                        <a:buNone/>
                      </a:pPr>
                      <a:r>
                        <a:rPr b="1" lang="en-IN" sz="1000"/>
                        <a:t>20 August To 31</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9725">
                <a:tc>
                  <a:txBody>
                    <a:bodyPr/>
                    <a:lstStyle/>
                    <a:p>
                      <a:pPr indent="0" lvl="0" marL="0" rtl="0" algn="l">
                        <a:lnSpc>
                          <a:spcPct val="115000"/>
                        </a:lnSpc>
                        <a:spcBef>
                          <a:spcPts val="0"/>
                        </a:spcBef>
                        <a:spcAft>
                          <a:spcPts val="0"/>
                        </a:spcAft>
                        <a:buNone/>
                      </a:pPr>
                      <a:r>
                        <a:rPr b="1" lang="en-IN" sz="1000"/>
                        <a:t>Users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Sessions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Bounce Rate</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Page Session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9725">
                <a:tc>
                  <a:txBody>
                    <a:bodyPr/>
                    <a:lstStyle/>
                    <a:p>
                      <a:pPr indent="0" lvl="0" marL="0" rtl="0" algn="r">
                        <a:lnSpc>
                          <a:spcPct val="115000"/>
                        </a:lnSpc>
                        <a:spcBef>
                          <a:spcPts val="0"/>
                        </a:spcBef>
                        <a:spcAft>
                          <a:spcPts val="0"/>
                        </a:spcAft>
                        <a:buNone/>
                      </a:pPr>
                      <a:r>
                        <a:rPr lang="en-IN" sz="1000"/>
                        <a:t>19,465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26,860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32.77%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4.07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lnSpc>
                          <a:spcPct val="115000"/>
                        </a:lnSpc>
                        <a:spcBef>
                          <a:spcPts val="0"/>
                        </a:spcBef>
                        <a:spcAft>
                          <a:spcPts val="0"/>
                        </a:spcAft>
                        <a:buNone/>
                      </a:pPr>
                      <a:r>
                        <a:rPr b="1" lang="en-IN" sz="1000"/>
                        <a:t>September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9725">
                <a:tc>
                  <a:txBody>
                    <a:bodyPr/>
                    <a:lstStyle/>
                    <a:p>
                      <a:pPr indent="0" lvl="0" marL="0" rtl="0" algn="l">
                        <a:lnSpc>
                          <a:spcPct val="115000"/>
                        </a:lnSpc>
                        <a:spcBef>
                          <a:spcPts val="0"/>
                        </a:spcBef>
                        <a:spcAft>
                          <a:spcPts val="0"/>
                        </a:spcAft>
                        <a:buNone/>
                      </a:pPr>
                      <a:r>
                        <a:rPr b="1" lang="en-IN" sz="1000"/>
                        <a:t>Users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Sessions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Bounce Rate</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Page Session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9725">
                <a:tc>
                  <a:txBody>
                    <a:bodyPr/>
                    <a:lstStyle/>
                    <a:p>
                      <a:pPr indent="0" lvl="0" marL="0" rtl="0" algn="r">
                        <a:lnSpc>
                          <a:spcPct val="115000"/>
                        </a:lnSpc>
                        <a:spcBef>
                          <a:spcPts val="0"/>
                        </a:spcBef>
                        <a:spcAft>
                          <a:spcPts val="0"/>
                        </a:spcAft>
                        <a:buNone/>
                      </a:pPr>
                      <a:r>
                        <a:rPr lang="en-IN" sz="1000"/>
                        <a:t>61,640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91,400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37.41%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3.84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lnSpc>
                          <a:spcPct val="115000"/>
                        </a:lnSpc>
                        <a:spcBef>
                          <a:spcPts val="0"/>
                        </a:spcBef>
                        <a:spcAft>
                          <a:spcPts val="0"/>
                        </a:spcAft>
                        <a:buNone/>
                      </a:pPr>
                      <a:r>
                        <a:rPr b="1" lang="en-IN" sz="1000"/>
                        <a:t>October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9725">
                <a:tc>
                  <a:txBody>
                    <a:bodyPr/>
                    <a:lstStyle/>
                    <a:p>
                      <a:pPr indent="0" lvl="0" marL="0" rtl="0" algn="l">
                        <a:lnSpc>
                          <a:spcPct val="115000"/>
                        </a:lnSpc>
                        <a:spcBef>
                          <a:spcPts val="0"/>
                        </a:spcBef>
                        <a:spcAft>
                          <a:spcPts val="0"/>
                        </a:spcAft>
                        <a:buNone/>
                      </a:pPr>
                      <a:r>
                        <a:rPr b="1" lang="en-IN" sz="1000"/>
                        <a:t>Users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Sessions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Bounce Rate</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Page Session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9725">
                <a:tc>
                  <a:txBody>
                    <a:bodyPr/>
                    <a:lstStyle/>
                    <a:p>
                      <a:pPr indent="0" lvl="0" marL="0" rtl="0" algn="r">
                        <a:lnSpc>
                          <a:spcPct val="115000"/>
                        </a:lnSpc>
                        <a:spcBef>
                          <a:spcPts val="0"/>
                        </a:spcBef>
                        <a:spcAft>
                          <a:spcPts val="0"/>
                        </a:spcAft>
                        <a:buNone/>
                      </a:pPr>
                      <a:r>
                        <a:rPr lang="en-IN" sz="1000"/>
                        <a:t>97,084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151,171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36.83%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3.55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3967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239675">
                <a:tc>
                  <a:txBody>
                    <a:bodyPr/>
                    <a:lstStyle/>
                    <a:p>
                      <a:pPr indent="0" lvl="0" marL="0" rtl="0" algn="l">
                        <a:lnSpc>
                          <a:spcPct val="115000"/>
                        </a:lnSpc>
                        <a:spcBef>
                          <a:spcPts val="0"/>
                        </a:spcBef>
                        <a:spcAft>
                          <a:spcPts val="0"/>
                        </a:spcAft>
                        <a:buNone/>
                      </a:pPr>
                      <a:r>
                        <a:rPr b="1" lang="en-IN" sz="1000"/>
                        <a:t>November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9725">
                <a:tc>
                  <a:txBody>
                    <a:bodyPr/>
                    <a:lstStyle/>
                    <a:p>
                      <a:pPr indent="0" lvl="0" marL="0" rtl="0" algn="l">
                        <a:lnSpc>
                          <a:spcPct val="115000"/>
                        </a:lnSpc>
                        <a:spcBef>
                          <a:spcPts val="0"/>
                        </a:spcBef>
                        <a:spcAft>
                          <a:spcPts val="0"/>
                        </a:spcAft>
                        <a:buNone/>
                      </a:pPr>
                      <a:r>
                        <a:rPr b="1" lang="en-IN" sz="1000"/>
                        <a:t>Users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Sessions</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Bounce Rate</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b="1" lang="en-IN" sz="1000"/>
                        <a:t>Page Session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9725">
                <a:tc>
                  <a:txBody>
                    <a:bodyPr/>
                    <a:lstStyle/>
                    <a:p>
                      <a:pPr indent="0" lvl="0" marL="0" rtl="0" algn="r">
                        <a:lnSpc>
                          <a:spcPct val="115000"/>
                        </a:lnSpc>
                        <a:spcBef>
                          <a:spcPts val="0"/>
                        </a:spcBef>
                        <a:spcAft>
                          <a:spcPts val="0"/>
                        </a:spcAft>
                        <a:buNone/>
                      </a:pPr>
                      <a:r>
                        <a:rPr lang="en-IN" sz="1000"/>
                        <a:t>53,683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79,432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38.27%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IN" sz="1000"/>
                        <a:t>3.01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a305b244fd_0_0"/>
          <p:cNvSpPr txBox="1"/>
          <p:nvPr>
            <p:ph idx="1" type="body"/>
          </p:nvPr>
        </p:nvSpPr>
        <p:spPr>
          <a:xfrm>
            <a:off x="1941909" y="1598719"/>
            <a:ext cx="6686400" cy="2830500"/>
          </a:xfrm>
          <a:prstGeom prst="rect">
            <a:avLst/>
          </a:prstGeom>
          <a:noFill/>
          <a:ln>
            <a:noFill/>
          </a:ln>
        </p:spPr>
        <p:txBody>
          <a:bodyPr anchorCtr="0" anchor="t" bIns="45700" lIns="91425" spcFirstLastPara="1" rIns="91425" wrap="square" tIns="45700">
            <a:noAutofit/>
          </a:bodyPr>
          <a:lstStyle/>
          <a:p>
            <a:pPr indent="-171273" lvl="0" marL="256934" rtl="0" algn="l">
              <a:spcBef>
                <a:spcPts val="0"/>
              </a:spcBef>
              <a:spcAft>
                <a:spcPts val="0"/>
              </a:spcAft>
              <a:buSzPts val="1349"/>
              <a:buNone/>
            </a:pPr>
            <a:r>
              <a:t/>
            </a:r>
            <a:endParaRPr/>
          </a:p>
        </p:txBody>
      </p:sp>
      <p:sp>
        <p:nvSpPr>
          <p:cNvPr id="410" name="Google Shape;410;ga305b244fd_0_0"/>
          <p:cNvSpPr txBox="1"/>
          <p:nvPr>
            <p:ph idx="10" type="dt"/>
          </p:nvPr>
        </p:nvSpPr>
        <p:spPr>
          <a:xfrm>
            <a:off x="7771210" y="4593571"/>
            <a:ext cx="859800" cy="277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11" name="Google Shape;411;ga305b244fd_0_0"/>
          <p:cNvSpPr txBox="1"/>
          <p:nvPr>
            <p:ph idx="12" type="sldNum"/>
          </p:nvPr>
        </p:nvSpPr>
        <p:spPr>
          <a:xfrm>
            <a:off x="398860" y="590290"/>
            <a:ext cx="584700" cy="27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12" name="Google Shape;412;ga305b244fd_0_0"/>
          <p:cNvPicPr preferRelativeResize="0"/>
          <p:nvPr/>
        </p:nvPicPr>
        <p:blipFill rotWithShape="1">
          <a:blip r:embed="rId3">
            <a:alphaModFix/>
          </a:blip>
          <a:srcRect b="0" l="0" r="0" t="0"/>
          <a:stretch/>
        </p:blipFill>
        <p:spPr>
          <a:xfrm>
            <a:off x="1066800" y="969169"/>
            <a:ext cx="7848600" cy="3414749"/>
          </a:xfrm>
          <a:prstGeom prst="rect">
            <a:avLst/>
          </a:prstGeom>
          <a:noFill/>
          <a:ln>
            <a:noFill/>
          </a:ln>
        </p:spPr>
      </p:pic>
      <p:sp>
        <p:nvSpPr>
          <p:cNvPr id="413" name="Google Shape;413;ga305b244fd_0_0"/>
          <p:cNvSpPr txBox="1"/>
          <p:nvPr/>
        </p:nvSpPr>
        <p:spPr>
          <a:xfrm>
            <a:off x="2286000" y="207169"/>
            <a:ext cx="4800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N" sz="1800">
                <a:solidFill>
                  <a:schemeClr val="dk1"/>
                </a:solidFill>
                <a:latin typeface="Calibri"/>
                <a:ea typeface="Calibri"/>
                <a:cs typeface="Calibri"/>
                <a:sym typeface="Calibri"/>
              </a:rPr>
              <a:t>Current Month Traffic Projection</a:t>
            </a:r>
            <a:endParaRPr b="1" sz="1800">
              <a:solidFill>
                <a:schemeClr val="dk1"/>
              </a:solidFill>
              <a:latin typeface="Calibri"/>
              <a:ea typeface="Calibri"/>
              <a:cs typeface="Calibri"/>
              <a:sym typeface="Calibri"/>
            </a:endParaRPr>
          </a:p>
        </p:txBody>
      </p:sp>
      <p:sp>
        <p:nvSpPr>
          <p:cNvPr id="414" name="Google Shape;414;ga305b244fd_0_0"/>
          <p:cNvSpPr txBox="1"/>
          <p:nvPr/>
        </p:nvSpPr>
        <p:spPr>
          <a:xfrm>
            <a:off x="1371600" y="4474369"/>
            <a:ext cx="5410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No. of users in Current month are 86,792</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20" name="Google Shape;420;p7"/>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21" name="Google Shape;421;p7"/>
          <p:cNvPicPr preferRelativeResize="0"/>
          <p:nvPr/>
        </p:nvPicPr>
        <p:blipFill rotWithShape="1">
          <a:blip r:embed="rId3">
            <a:alphaModFix/>
          </a:blip>
          <a:srcRect b="0" l="0" r="0" t="0"/>
          <a:stretch/>
        </p:blipFill>
        <p:spPr>
          <a:xfrm>
            <a:off x="1955006" y="664369"/>
            <a:ext cx="4319587" cy="3614348"/>
          </a:xfrm>
          <a:prstGeom prst="rect">
            <a:avLst/>
          </a:prstGeom>
          <a:noFill/>
          <a:ln>
            <a:noFill/>
          </a:ln>
        </p:spPr>
      </p:pic>
      <p:sp>
        <p:nvSpPr>
          <p:cNvPr id="422" name="Google Shape;422;p7"/>
          <p:cNvSpPr txBox="1"/>
          <p:nvPr/>
        </p:nvSpPr>
        <p:spPr>
          <a:xfrm>
            <a:off x="2209800" y="130969"/>
            <a:ext cx="381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Channels Overview Current Month</a:t>
            </a:r>
            <a:endParaRPr sz="1800">
              <a:solidFill>
                <a:schemeClr val="dk1"/>
              </a:solidFill>
              <a:latin typeface="Calibri"/>
              <a:ea typeface="Calibri"/>
              <a:cs typeface="Calibri"/>
              <a:sym typeface="Calibri"/>
            </a:endParaRPr>
          </a:p>
        </p:txBody>
      </p:sp>
      <p:sp>
        <p:nvSpPr>
          <p:cNvPr id="423" name="Google Shape;423;p7"/>
          <p:cNvSpPr txBox="1"/>
          <p:nvPr/>
        </p:nvSpPr>
        <p:spPr>
          <a:xfrm>
            <a:off x="1371600" y="4474369"/>
            <a:ext cx="6172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      Organic Search Users are 53,683 in Nov</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8"/>
          <p:cNvSpPr txBox="1"/>
          <p:nvPr>
            <p:ph idx="10" type="dt"/>
          </p:nvPr>
        </p:nvSpPr>
        <p:spPr>
          <a:xfrm>
            <a:off x="7771210" y="4593571"/>
            <a:ext cx="859712" cy="2775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11/21/2020</a:t>
            </a:r>
            <a:endParaRPr/>
          </a:p>
        </p:txBody>
      </p:sp>
      <p:sp>
        <p:nvSpPr>
          <p:cNvPr id="429" name="Google Shape;429;p8"/>
          <p:cNvSpPr txBox="1"/>
          <p:nvPr>
            <p:ph idx="12" type="sldNum"/>
          </p:nvPr>
        </p:nvSpPr>
        <p:spPr>
          <a:xfrm>
            <a:off x="398860" y="590290"/>
            <a:ext cx="584825" cy="2735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430" name="Google Shape;430;p8"/>
          <p:cNvPicPr preferRelativeResize="0"/>
          <p:nvPr/>
        </p:nvPicPr>
        <p:blipFill rotWithShape="1">
          <a:blip r:embed="rId3">
            <a:alphaModFix/>
          </a:blip>
          <a:srcRect b="0" l="0" r="0" t="0"/>
          <a:stretch/>
        </p:blipFill>
        <p:spPr>
          <a:xfrm>
            <a:off x="792479" y="1045369"/>
            <a:ext cx="7786495" cy="3544094"/>
          </a:xfrm>
          <a:prstGeom prst="rect">
            <a:avLst/>
          </a:prstGeom>
          <a:noFill/>
          <a:ln>
            <a:noFill/>
          </a:ln>
        </p:spPr>
      </p:pic>
      <p:sp>
        <p:nvSpPr>
          <p:cNvPr id="431" name="Google Shape;431;p8"/>
          <p:cNvSpPr txBox="1"/>
          <p:nvPr/>
        </p:nvSpPr>
        <p:spPr>
          <a:xfrm>
            <a:off x="2057400" y="283369"/>
            <a:ext cx="4800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Conversion Overview- Nov Month</a:t>
            </a:r>
            <a:endParaRPr sz="1800">
              <a:solidFill>
                <a:schemeClr val="dk1"/>
              </a:solidFill>
              <a:latin typeface="Calibri"/>
              <a:ea typeface="Calibri"/>
              <a:cs typeface="Calibri"/>
              <a:sym typeface="Calibri"/>
            </a:endParaRPr>
          </a:p>
        </p:txBody>
      </p:sp>
    </p:spTree>
  </p:cSld>
  <p:clrMapOvr>
    <a:masterClrMapping/>
  </p:clrMapOvr>
  <p:transition>
    <p:wipe dir="d"/>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2017-05-22T05:03:59Z</dcterms:created>
  <dc:creator>sandeep</dc:creator>
</cp:coreProperties>
</file>